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4" r:id="rId3"/>
    <p:sldId id="266" r:id="rId4"/>
    <p:sldId id="265" r:id="rId5"/>
    <p:sldId id="267" r:id="rId6"/>
    <p:sldId id="268" r:id="rId7"/>
    <p:sldId id="275" r:id="rId8"/>
    <p:sldId id="269" r:id="rId9"/>
    <p:sldId id="270" r:id="rId10"/>
    <p:sldId id="274" r:id="rId11"/>
    <p:sldId id="276" r:id="rId12"/>
  </p:sldIdLst>
  <p:sldSz cx="12192000" cy="6858000"/>
  <p:notesSz cx="6858000" cy="9144000"/>
  <p:embeddedFontLst>
    <p:embeddedFont>
      <p:font typeface="맑은 고딕" panose="020B0503020000020004" pitchFamily="50" charset="-127"/>
      <p:regular r:id="rId13"/>
      <p:bold r:id="rId14"/>
    </p:embeddedFont>
    <p:embeddedFont>
      <p:font typeface="에스코어 드림 9 Black" panose="020B0A03030302020204" pitchFamily="34" charset="-127"/>
      <p:bold r:id="rId1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4DA6"/>
    <a:srgbClr val="FECCBE"/>
    <a:srgbClr val="0E46A4"/>
    <a:srgbClr val="FC592C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FA2B4C-37F3-4B01-BC18-18BEBF85A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3D7AADA-40C2-4A5C-AE71-EEE62F00B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49CB6DA-9D39-4461-B645-15BD43F24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555FF-5ED3-4CC6-A41F-AFD9565550E4}" type="datetimeFigureOut">
              <a:rPr lang="ko-KR" altLang="en-US" smtClean="0"/>
              <a:t>2021-06-11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2A485D-A83B-4180-A3B5-04DC46D8B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3303CC7-C610-48A1-984E-74A35BDD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275F-EE25-419F-B68B-DA27C59405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3021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843C8D-E8C8-459E-8D35-95F4E6359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6E3B16D-752A-4C2D-B477-C2C490909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8D71E5-2A48-4C1C-B5DD-8C91BE06F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555FF-5ED3-4CC6-A41F-AFD9565550E4}" type="datetimeFigureOut">
              <a:rPr lang="ko-KR" altLang="en-US" smtClean="0"/>
              <a:t>2021-06-11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42BE7D-55CB-4A2E-AD76-729113B34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461297-E251-44B3-9222-944849610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275F-EE25-419F-B68B-DA27C59405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029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8AE363-A2F3-42F7-A5D2-2D5B5604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1B71CFB-A65E-4D71-912B-698EFF70A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A4E3ED6-87B8-4E8D-B675-03040585E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555FF-5ED3-4CC6-A41F-AFD9565550E4}" type="datetimeFigureOut">
              <a:rPr lang="ko-KR" altLang="en-US" smtClean="0"/>
              <a:t>2021-06-11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A4BB6A4-6D33-45F0-854E-27DE70C22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4D38BDF-FB38-4585-B8CC-BD347C140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275F-EE25-419F-B68B-DA27C59405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25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965AE8-7403-4268-ABEA-E18199F9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21D705-F305-4161-885E-EFB2D4C565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E6C0B7-FCCB-45DB-AE81-AE8090E7E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CFE32F1-4F95-427F-B68C-F49739035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555FF-5ED3-4CC6-A41F-AFD9565550E4}" type="datetimeFigureOut">
              <a:rPr lang="ko-KR" altLang="en-US" smtClean="0"/>
              <a:t>2021-06-11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9CEA726-ECF9-4D63-96FD-0670343DF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4A2A5A2-4BD7-4929-907C-B5B79A4B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275F-EE25-419F-B68B-DA27C59405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264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DF2D85-CB85-452F-A85A-A45ECA5E2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00838C3-9AB9-4B20-AD9C-BD7C50154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8EB35F9-5137-405C-9358-601169551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8F87481-1D2F-47F3-A662-92EE919F3F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749B12D-A48F-4AEF-A0C8-F43BA909A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F8B9392-2AB0-4BB2-BDD4-4E5C5C94D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555FF-5ED3-4CC6-A41F-AFD9565550E4}" type="datetimeFigureOut">
              <a:rPr lang="ko-KR" altLang="en-US" smtClean="0"/>
              <a:t>2021-06-11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AC4FCCE-B828-4837-8474-EAFEF2ACD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D2F19FD-E3DE-4334-9DDF-BD3578754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275F-EE25-419F-B68B-DA27C59405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4707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3D4261-EB21-423B-ADCD-6BE79FF12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1EF59ED-76BC-4F80-AF3B-35A6F32EB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555FF-5ED3-4CC6-A41F-AFD9565550E4}" type="datetimeFigureOut">
              <a:rPr lang="ko-KR" altLang="en-US" smtClean="0"/>
              <a:t>2021-06-11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EEA03F0-07D7-494D-AAAE-AB852F8B0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06B0DF9-ECC4-482E-8B00-4AFF66797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275F-EE25-419F-B68B-DA27C59405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6000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C5CAD64-FCE6-4642-B3C2-5C222650E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555FF-5ED3-4CC6-A41F-AFD9565550E4}" type="datetimeFigureOut">
              <a:rPr lang="ko-KR" altLang="en-US" smtClean="0"/>
              <a:t>2021-06-11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01BD43F-9BF2-4479-9BF9-4EADE839E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2EF4B74-4B6B-4865-BCF7-20AED5CE0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275F-EE25-419F-B68B-DA27C59405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04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7D3F0D-D4DC-4304-9D35-BBB2AA52B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D005F23-0168-445C-A24F-EC658504E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48A32AD-7300-4437-9BB2-47696260F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E3C631A-9C71-4CF8-B18D-399CBBC9D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555FF-5ED3-4CC6-A41F-AFD9565550E4}" type="datetimeFigureOut">
              <a:rPr lang="ko-KR" altLang="en-US" smtClean="0"/>
              <a:t>2021-06-11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CB06068-C3FD-4456-A4EF-FC5CD9D88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59A49D3-6114-45F9-B097-E0100639C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275F-EE25-419F-B68B-DA27C59405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2042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0DA26C-0EAE-4ED7-BA23-4B1ED9BAD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EDF70B1-E300-4F16-A780-30470A90F4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CBD1E23-F8BD-4788-8311-8DF298020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B321A81-4665-4BC6-8A55-598F23D9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555FF-5ED3-4CC6-A41F-AFD9565550E4}" type="datetimeFigureOut">
              <a:rPr lang="ko-KR" altLang="en-US" smtClean="0"/>
              <a:t>2021-06-11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ED19D2A-A813-4876-9716-3AC32B241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B21E0D8-54DD-431C-BA47-B3EBD07A7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275F-EE25-419F-B68B-DA27C59405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3253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97D25A-57CA-4FDA-AECF-473488807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728F2B9-C049-4317-9A39-5352EF71B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54D406-C088-4C5D-B3FE-7F61C5FE7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555FF-5ED3-4CC6-A41F-AFD9565550E4}" type="datetimeFigureOut">
              <a:rPr lang="ko-KR" altLang="en-US" smtClean="0"/>
              <a:t>2021-06-11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1EBFC6-1BC3-46F7-B347-A0F3DAE4C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CF3C21-8F06-4505-AD41-7E83053C3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275F-EE25-419F-B68B-DA27C59405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216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D6649CB-1508-45FF-A0E4-F8F2F69583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D5C095A-2679-43A9-A009-73A21E825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AFC0F3C-0800-4F81-BA55-02009A851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555FF-5ED3-4CC6-A41F-AFD9565550E4}" type="datetimeFigureOut">
              <a:rPr lang="ko-KR" altLang="en-US" smtClean="0"/>
              <a:t>2021-06-11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A26143-3FFB-4BE7-A62E-227BB2B6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BEE1189-0A9D-4119-A3EE-5C4EFDE53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275F-EE25-419F-B68B-DA27C59405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013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3D3412F-176F-4002-AC11-D3D8BADF9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7FC3D79-5EEA-4E43-8CD1-9C7B957DB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17CA7C-34AF-4C8E-A189-367E478FDA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555FF-5ED3-4CC6-A41F-AFD9565550E4}" type="datetimeFigureOut">
              <a:rPr lang="ko-KR" altLang="en-US" smtClean="0"/>
              <a:t>2021-06-11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A76BCA4-64DE-40DD-9D6C-7F50DC2117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A4C7EAF-775B-4E5D-9353-D81B1536A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8275F-EE25-419F-B68B-DA27C59405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84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3A6AF818-4126-49DF-A0EC-7B8B02AF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89"/>
            <a:ext cx="12192000" cy="684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0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F1010D3-DB53-400A-BD8E-E4EDB1C56ECB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EC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5D48101D-5F6E-48FE-847C-2FACDB786781}"/>
              </a:ext>
            </a:extLst>
          </p:cNvPr>
          <p:cNvSpPr/>
          <p:nvPr/>
        </p:nvSpPr>
        <p:spPr>
          <a:xfrm>
            <a:off x="1214099" y="3612333"/>
            <a:ext cx="1862762" cy="1862762"/>
          </a:xfrm>
          <a:prstGeom prst="ellipse">
            <a:avLst/>
          </a:prstGeom>
          <a:solidFill>
            <a:srgbClr val="0E46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3E386ADF-C133-4C0F-AB7B-11AD8DFCECAD}"/>
              </a:ext>
            </a:extLst>
          </p:cNvPr>
          <p:cNvGrpSpPr/>
          <p:nvPr/>
        </p:nvGrpSpPr>
        <p:grpSpPr>
          <a:xfrm>
            <a:off x="1322964" y="3710813"/>
            <a:ext cx="1675916" cy="1675916"/>
            <a:chOff x="1309428" y="3718385"/>
            <a:chExt cx="1675916" cy="1675916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86BB6436-FB67-4C97-82F2-74C0A09A9CA4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A521E92-3F78-4D7E-A114-1B32A88A5B68}"/>
                </a:ext>
              </a:extLst>
            </p:cNvPr>
            <p:cNvSpPr txBox="1"/>
            <p:nvPr/>
          </p:nvSpPr>
          <p:spPr>
            <a:xfrm>
              <a:off x="1550107" y="4079290"/>
              <a:ext cx="119455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TIME</a:t>
              </a:r>
              <a:r>
                <a:rPr lang="ko-KR" altLang="en-US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 </a:t>
              </a:r>
              <a:endPara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OVER</a:t>
              </a:r>
              <a:endPara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A9928C62-4181-4EA1-BD54-2ACBAFBC52D1}"/>
              </a:ext>
            </a:extLst>
          </p:cNvPr>
          <p:cNvSpPr/>
          <p:nvPr/>
        </p:nvSpPr>
        <p:spPr>
          <a:xfrm>
            <a:off x="1198290" y="3503945"/>
            <a:ext cx="621191" cy="595010"/>
          </a:xfrm>
          <a:custGeom>
            <a:avLst/>
            <a:gdLst>
              <a:gd name="connsiteX0" fmla="*/ 333087 w 621191"/>
              <a:gd name="connsiteY0" fmla="*/ 0 h 595010"/>
              <a:gd name="connsiteX1" fmla="*/ 609288 w 621191"/>
              <a:gd name="connsiteY1" fmla="*/ 146855 h 595010"/>
              <a:gd name="connsiteX2" fmla="*/ 621191 w 621191"/>
              <a:gd name="connsiteY2" fmla="*/ 168785 h 595010"/>
              <a:gd name="connsiteX3" fmla="*/ 585819 w 621191"/>
              <a:gd name="connsiteY3" fmla="*/ 181731 h 595010"/>
              <a:gd name="connsiteX4" fmla="*/ 175200 w 621191"/>
              <a:gd name="connsiteY4" fmla="*/ 519866 h 595010"/>
              <a:gd name="connsiteX5" fmla="*/ 129550 w 621191"/>
              <a:gd name="connsiteY5" fmla="*/ 595010 h 595010"/>
              <a:gd name="connsiteX6" fmla="*/ 97559 w 621191"/>
              <a:gd name="connsiteY6" fmla="*/ 568615 h 595010"/>
              <a:gd name="connsiteX7" fmla="*/ 0 w 621191"/>
              <a:gd name="connsiteY7" fmla="*/ 333087 h 595010"/>
              <a:gd name="connsiteX8" fmla="*/ 333087 w 621191"/>
              <a:gd name="connsiteY8" fmla="*/ 0 h 59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10">
                <a:moveTo>
                  <a:pt x="333087" y="0"/>
                </a:moveTo>
                <a:cubicBezTo>
                  <a:pt x="448061" y="0"/>
                  <a:pt x="549430" y="58253"/>
                  <a:pt x="609288" y="146855"/>
                </a:cubicBezTo>
                <a:lnTo>
                  <a:pt x="621191" y="168785"/>
                </a:lnTo>
                <a:lnTo>
                  <a:pt x="585819" y="181731"/>
                </a:lnTo>
                <a:cubicBezTo>
                  <a:pt x="418334" y="252572"/>
                  <a:pt x="275831" y="370912"/>
                  <a:pt x="175200" y="519866"/>
                </a:cubicBezTo>
                <a:lnTo>
                  <a:pt x="129550" y="595010"/>
                </a:lnTo>
                <a:lnTo>
                  <a:pt x="97559" y="568615"/>
                </a:lnTo>
                <a:cubicBezTo>
                  <a:pt x="37282" y="508338"/>
                  <a:pt x="0" y="425067"/>
                  <a:pt x="0" y="333087"/>
                </a:cubicBezTo>
                <a:cubicBezTo>
                  <a:pt x="0" y="149128"/>
                  <a:pt x="149128" y="0"/>
                  <a:pt x="333087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563933C0-04AE-475B-8038-3568FF9D5340}"/>
              </a:ext>
            </a:extLst>
          </p:cNvPr>
          <p:cNvSpPr/>
          <p:nvPr/>
        </p:nvSpPr>
        <p:spPr>
          <a:xfrm>
            <a:off x="2475290" y="3503945"/>
            <a:ext cx="621191" cy="595009"/>
          </a:xfrm>
          <a:custGeom>
            <a:avLst/>
            <a:gdLst>
              <a:gd name="connsiteX0" fmla="*/ 288104 w 621191"/>
              <a:gd name="connsiteY0" fmla="*/ 0 h 595009"/>
              <a:gd name="connsiteX1" fmla="*/ 621191 w 621191"/>
              <a:gd name="connsiteY1" fmla="*/ 333087 h 595009"/>
              <a:gd name="connsiteX2" fmla="*/ 523632 w 621191"/>
              <a:gd name="connsiteY2" fmla="*/ 568615 h 595009"/>
              <a:gd name="connsiteX3" fmla="*/ 491642 w 621191"/>
              <a:gd name="connsiteY3" fmla="*/ 595009 h 595009"/>
              <a:gd name="connsiteX4" fmla="*/ 445992 w 621191"/>
              <a:gd name="connsiteY4" fmla="*/ 519866 h 595009"/>
              <a:gd name="connsiteX5" fmla="*/ 35373 w 621191"/>
              <a:gd name="connsiteY5" fmla="*/ 181731 h 595009"/>
              <a:gd name="connsiteX6" fmla="*/ 0 w 621191"/>
              <a:gd name="connsiteY6" fmla="*/ 168785 h 595009"/>
              <a:gd name="connsiteX7" fmla="*/ 11903 w 621191"/>
              <a:gd name="connsiteY7" fmla="*/ 146855 h 595009"/>
              <a:gd name="connsiteX8" fmla="*/ 288104 w 621191"/>
              <a:gd name="connsiteY8" fmla="*/ 0 h 59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09">
                <a:moveTo>
                  <a:pt x="288104" y="0"/>
                </a:moveTo>
                <a:cubicBezTo>
                  <a:pt x="472063" y="0"/>
                  <a:pt x="621191" y="149128"/>
                  <a:pt x="621191" y="333087"/>
                </a:cubicBezTo>
                <a:cubicBezTo>
                  <a:pt x="621191" y="425067"/>
                  <a:pt x="583909" y="508338"/>
                  <a:pt x="523632" y="568615"/>
                </a:cubicBezTo>
                <a:lnTo>
                  <a:pt x="491642" y="595009"/>
                </a:lnTo>
                <a:lnTo>
                  <a:pt x="445992" y="519866"/>
                </a:lnTo>
                <a:cubicBezTo>
                  <a:pt x="345361" y="370912"/>
                  <a:pt x="202859" y="252572"/>
                  <a:pt x="35373" y="181731"/>
                </a:cubicBezTo>
                <a:lnTo>
                  <a:pt x="0" y="168785"/>
                </a:lnTo>
                <a:lnTo>
                  <a:pt x="11903" y="146855"/>
                </a:lnTo>
                <a:cubicBezTo>
                  <a:pt x="71761" y="58253"/>
                  <a:pt x="173130" y="0"/>
                  <a:pt x="288104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59C17C-4F4B-428C-B086-801585EFE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76" y="703199"/>
            <a:ext cx="3038475" cy="48577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B36E36-5855-4B23-9122-A94D7D058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805" y="1188974"/>
            <a:ext cx="2675016" cy="590522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E8007E9-4479-4743-96B3-3FC3DD483C5B}"/>
              </a:ext>
            </a:extLst>
          </p:cNvPr>
          <p:cNvSpPr/>
          <p:nvPr/>
        </p:nvSpPr>
        <p:spPr>
          <a:xfrm>
            <a:off x="4861931" y="362139"/>
            <a:ext cx="6853253" cy="5621648"/>
          </a:xfrm>
          <a:prstGeom prst="roundRect">
            <a:avLst>
              <a:gd name="adj" fmla="val 4061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7490A2-8AFD-46E9-A69E-48BE16B489B7}"/>
              </a:ext>
            </a:extLst>
          </p:cNvPr>
          <p:cNvSpPr txBox="1"/>
          <p:nvPr/>
        </p:nvSpPr>
        <p:spPr>
          <a:xfrm>
            <a:off x="1253053" y="5903186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카운트다운 </a:t>
            </a:r>
            <a:r>
              <a:rPr lang="en-US" altLang="ko-KR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3</a:t>
            </a:r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초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A3A52BA3-74E4-4B3E-82B4-A2ED88B8A8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2049" y="420804"/>
            <a:ext cx="3840544" cy="5504317"/>
          </a:xfrm>
          <a:prstGeom prst="rect">
            <a:avLst/>
          </a:prstGeom>
        </p:spPr>
      </p:pic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E1FD957-506A-4AD3-808A-45D74D9A6B84}"/>
              </a:ext>
            </a:extLst>
          </p:cNvPr>
          <p:cNvSpPr/>
          <p:nvPr/>
        </p:nvSpPr>
        <p:spPr>
          <a:xfrm>
            <a:off x="4861930" y="6160027"/>
            <a:ext cx="6853253" cy="656903"/>
          </a:xfrm>
          <a:prstGeom prst="roundRect">
            <a:avLst>
              <a:gd name="adj" fmla="val 21978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70F184-6AC5-472B-94A6-818B4B345B3B}"/>
              </a:ext>
            </a:extLst>
          </p:cNvPr>
          <p:cNvSpPr txBox="1"/>
          <p:nvPr/>
        </p:nvSpPr>
        <p:spPr>
          <a:xfrm>
            <a:off x="4861930" y="6234251"/>
            <a:ext cx="6853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정답 </a:t>
            </a:r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: </a:t>
            </a:r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아이유</a:t>
            </a: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533F8B92-2F4A-4B99-BDE9-0F761A54BCDB}"/>
              </a:ext>
            </a:extLst>
          </p:cNvPr>
          <p:cNvSpPr/>
          <p:nvPr/>
        </p:nvSpPr>
        <p:spPr>
          <a:xfrm>
            <a:off x="4682167" y="146141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6409FDCD-7FA9-4EC0-A490-D717F9C2D2C6}"/>
              </a:ext>
            </a:extLst>
          </p:cNvPr>
          <p:cNvSpPr/>
          <p:nvPr/>
        </p:nvSpPr>
        <p:spPr>
          <a:xfrm>
            <a:off x="11153886" y="5272682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39E2E047-FB07-4154-AE54-281D8D5CF07D}"/>
              </a:ext>
            </a:extLst>
          </p:cNvPr>
          <p:cNvCxnSpPr>
            <a:cxnSpLocks/>
          </p:cNvCxnSpPr>
          <p:nvPr/>
        </p:nvCxnSpPr>
        <p:spPr>
          <a:xfrm flipH="1">
            <a:off x="1679094" y="5386730"/>
            <a:ext cx="168038" cy="282296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1846B699-D07F-45B8-B2AE-93C225ECDD2C}"/>
              </a:ext>
            </a:extLst>
          </p:cNvPr>
          <p:cNvCxnSpPr>
            <a:cxnSpLocks/>
          </p:cNvCxnSpPr>
          <p:nvPr/>
        </p:nvCxnSpPr>
        <p:spPr>
          <a:xfrm>
            <a:off x="2470387" y="5386730"/>
            <a:ext cx="153321" cy="263593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77A056D-5709-46DA-9DC0-C66284CC540C}"/>
              </a:ext>
            </a:extLst>
          </p:cNvPr>
          <p:cNvSpPr txBox="1"/>
          <p:nvPr/>
        </p:nvSpPr>
        <p:spPr>
          <a:xfrm>
            <a:off x="1598499" y="2854953"/>
            <a:ext cx="108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TIME</a:t>
            </a:r>
            <a:endParaRPr lang="ko-KR" altLang="en-US" sz="2800" dirty="0">
              <a:ln>
                <a:solidFill>
                  <a:schemeClr val="accent1">
                    <a:shade val="50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srgbClr val="0070C0">
                    <a:alpha val="40000"/>
                  </a:srgbClr>
                </a:outerShdw>
              </a:effectLst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02BE08-597A-4FCD-9E16-A3393D168E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0544547C-3A4F-4B3C-9458-B8AAE62277D2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5B09FE-794D-4EFE-B3F0-8B79128B7520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1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4A429E3-E630-4255-84C0-FD730BA0C4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C5EB2836-5D1D-4480-B5FF-C52F2AFE7579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38B5722-EE06-4FC7-9763-0C3074C3C8F2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2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46F5AF1B-9354-4340-8A8D-9B401CDD8795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2A757877-CA29-4895-A359-74271826314E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A645869-947D-4941-B9F6-AF36F66D82A8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3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pic>
        <p:nvPicPr>
          <p:cNvPr id="4" name="3초">
            <a:hlinkClick r:id="" action="ppaction://media"/>
            <a:extLst>
              <a:ext uri="{FF2B5EF4-FFF2-40B4-BE49-F238E27FC236}">
                <a16:creationId xmlns:a16="http://schemas.microsoft.com/office/drawing/2014/main" id="{B5909D9D-30DE-4EE3-8AC6-98AF7504783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0.961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88383" y="-2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0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F1010D3-DB53-400A-BD8E-E4EDB1C56ECB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EC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5D48101D-5F6E-48FE-847C-2FACDB786781}"/>
              </a:ext>
            </a:extLst>
          </p:cNvPr>
          <p:cNvSpPr/>
          <p:nvPr/>
        </p:nvSpPr>
        <p:spPr>
          <a:xfrm>
            <a:off x="1214099" y="3612333"/>
            <a:ext cx="1862762" cy="1862762"/>
          </a:xfrm>
          <a:prstGeom prst="ellipse">
            <a:avLst/>
          </a:prstGeom>
          <a:solidFill>
            <a:srgbClr val="0E46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3E386ADF-C133-4C0F-AB7B-11AD8DFCECAD}"/>
              </a:ext>
            </a:extLst>
          </p:cNvPr>
          <p:cNvGrpSpPr/>
          <p:nvPr/>
        </p:nvGrpSpPr>
        <p:grpSpPr>
          <a:xfrm>
            <a:off x="1322964" y="3710813"/>
            <a:ext cx="1675916" cy="1675916"/>
            <a:chOff x="1309428" y="3718385"/>
            <a:chExt cx="1675916" cy="1675916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86BB6436-FB67-4C97-82F2-74C0A09A9CA4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A521E92-3F78-4D7E-A114-1B32A88A5B68}"/>
                </a:ext>
              </a:extLst>
            </p:cNvPr>
            <p:cNvSpPr txBox="1"/>
            <p:nvPr/>
          </p:nvSpPr>
          <p:spPr>
            <a:xfrm>
              <a:off x="1550107" y="4079290"/>
              <a:ext cx="119455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TIME</a:t>
              </a:r>
              <a:r>
                <a:rPr lang="ko-KR" altLang="en-US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 </a:t>
              </a:r>
              <a:endPara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OVER</a:t>
              </a:r>
              <a:endPara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A9928C62-4181-4EA1-BD54-2ACBAFBC52D1}"/>
              </a:ext>
            </a:extLst>
          </p:cNvPr>
          <p:cNvSpPr/>
          <p:nvPr/>
        </p:nvSpPr>
        <p:spPr>
          <a:xfrm>
            <a:off x="1198290" y="3503945"/>
            <a:ext cx="621191" cy="595010"/>
          </a:xfrm>
          <a:custGeom>
            <a:avLst/>
            <a:gdLst>
              <a:gd name="connsiteX0" fmla="*/ 333087 w 621191"/>
              <a:gd name="connsiteY0" fmla="*/ 0 h 595010"/>
              <a:gd name="connsiteX1" fmla="*/ 609288 w 621191"/>
              <a:gd name="connsiteY1" fmla="*/ 146855 h 595010"/>
              <a:gd name="connsiteX2" fmla="*/ 621191 w 621191"/>
              <a:gd name="connsiteY2" fmla="*/ 168785 h 595010"/>
              <a:gd name="connsiteX3" fmla="*/ 585819 w 621191"/>
              <a:gd name="connsiteY3" fmla="*/ 181731 h 595010"/>
              <a:gd name="connsiteX4" fmla="*/ 175200 w 621191"/>
              <a:gd name="connsiteY4" fmla="*/ 519866 h 595010"/>
              <a:gd name="connsiteX5" fmla="*/ 129550 w 621191"/>
              <a:gd name="connsiteY5" fmla="*/ 595010 h 595010"/>
              <a:gd name="connsiteX6" fmla="*/ 97559 w 621191"/>
              <a:gd name="connsiteY6" fmla="*/ 568615 h 595010"/>
              <a:gd name="connsiteX7" fmla="*/ 0 w 621191"/>
              <a:gd name="connsiteY7" fmla="*/ 333087 h 595010"/>
              <a:gd name="connsiteX8" fmla="*/ 333087 w 621191"/>
              <a:gd name="connsiteY8" fmla="*/ 0 h 59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10">
                <a:moveTo>
                  <a:pt x="333087" y="0"/>
                </a:moveTo>
                <a:cubicBezTo>
                  <a:pt x="448061" y="0"/>
                  <a:pt x="549430" y="58253"/>
                  <a:pt x="609288" y="146855"/>
                </a:cubicBezTo>
                <a:lnTo>
                  <a:pt x="621191" y="168785"/>
                </a:lnTo>
                <a:lnTo>
                  <a:pt x="585819" y="181731"/>
                </a:lnTo>
                <a:cubicBezTo>
                  <a:pt x="418334" y="252572"/>
                  <a:pt x="275831" y="370912"/>
                  <a:pt x="175200" y="519866"/>
                </a:cubicBezTo>
                <a:lnTo>
                  <a:pt x="129550" y="595010"/>
                </a:lnTo>
                <a:lnTo>
                  <a:pt x="97559" y="568615"/>
                </a:lnTo>
                <a:cubicBezTo>
                  <a:pt x="37282" y="508338"/>
                  <a:pt x="0" y="425067"/>
                  <a:pt x="0" y="333087"/>
                </a:cubicBezTo>
                <a:cubicBezTo>
                  <a:pt x="0" y="149128"/>
                  <a:pt x="149128" y="0"/>
                  <a:pt x="333087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563933C0-04AE-475B-8038-3568FF9D5340}"/>
              </a:ext>
            </a:extLst>
          </p:cNvPr>
          <p:cNvSpPr/>
          <p:nvPr/>
        </p:nvSpPr>
        <p:spPr>
          <a:xfrm>
            <a:off x="2475290" y="3503945"/>
            <a:ext cx="621191" cy="595009"/>
          </a:xfrm>
          <a:custGeom>
            <a:avLst/>
            <a:gdLst>
              <a:gd name="connsiteX0" fmla="*/ 288104 w 621191"/>
              <a:gd name="connsiteY0" fmla="*/ 0 h 595009"/>
              <a:gd name="connsiteX1" fmla="*/ 621191 w 621191"/>
              <a:gd name="connsiteY1" fmla="*/ 333087 h 595009"/>
              <a:gd name="connsiteX2" fmla="*/ 523632 w 621191"/>
              <a:gd name="connsiteY2" fmla="*/ 568615 h 595009"/>
              <a:gd name="connsiteX3" fmla="*/ 491642 w 621191"/>
              <a:gd name="connsiteY3" fmla="*/ 595009 h 595009"/>
              <a:gd name="connsiteX4" fmla="*/ 445992 w 621191"/>
              <a:gd name="connsiteY4" fmla="*/ 519866 h 595009"/>
              <a:gd name="connsiteX5" fmla="*/ 35373 w 621191"/>
              <a:gd name="connsiteY5" fmla="*/ 181731 h 595009"/>
              <a:gd name="connsiteX6" fmla="*/ 0 w 621191"/>
              <a:gd name="connsiteY6" fmla="*/ 168785 h 595009"/>
              <a:gd name="connsiteX7" fmla="*/ 11903 w 621191"/>
              <a:gd name="connsiteY7" fmla="*/ 146855 h 595009"/>
              <a:gd name="connsiteX8" fmla="*/ 288104 w 621191"/>
              <a:gd name="connsiteY8" fmla="*/ 0 h 59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09">
                <a:moveTo>
                  <a:pt x="288104" y="0"/>
                </a:moveTo>
                <a:cubicBezTo>
                  <a:pt x="472063" y="0"/>
                  <a:pt x="621191" y="149128"/>
                  <a:pt x="621191" y="333087"/>
                </a:cubicBezTo>
                <a:cubicBezTo>
                  <a:pt x="621191" y="425067"/>
                  <a:pt x="583909" y="508338"/>
                  <a:pt x="523632" y="568615"/>
                </a:cubicBezTo>
                <a:lnTo>
                  <a:pt x="491642" y="595009"/>
                </a:lnTo>
                <a:lnTo>
                  <a:pt x="445992" y="519866"/>
                </a:lnTo>
                <a:cubicBezTo>
                  <a:pt x="345361" y="370912"/>
                  <a:pt x="202859" y="252572"/>
                  <a:pt x="35373" y="181731"/>
                </a:cubicBezTo>
                <a:lnTo>
                  <a:pt x="0" y="168785"/>
                </a:lnTo>
                <a:lnTo>
                  <a:pt x="11903" y="146855"/>
                </a:lnTo>
                <a:cubicBezTo>
                  <a:pt x="71761" y="58253"/>
                  <a:pt x="173130" y="0"/>
                  <a:pt x="288104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59C17C-4F4B-428C-B086-801585EFE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76" y="703199"/>
            <a:ext cx="3038475" cy="48577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B36E36-5855-4B23-9122-A94D7D058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805" y="1188974"/>
            <a:ext cx="2675016" cy="590522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E8007E9-4479-4743-96B3-3FC3DD483C5B}"/>
              </a:ext>
            </a:extLst>
          </p:cNvPr>
          <p:cNvSpPr/>
          <p:nvPr/>
        </p:nvSpPr>
        <p:spPr>
          <a:xfrm>
            <a:off x="4861931" y="362139"/>
            <a:ext cx="6853253" cy="5621648"/>
          </a:xfrm>
          <a:prstGeom prst="roundRect">
            <a:avLst>
              <a:gd name="adj" fmla="val 4061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7490A2-8AFD-46E9-A69E-48BE16B489B7}"/>
              </a:ext>
            </a:extLst>
          </p:cNvPr>
          <p:cNvSpPr txBox="1"/>
          <p:nvPr/>
        </p:nvSpPr>
        <p:spPr>
          <a:xfrm>
            <a:off x="1253053" y="5903186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카운트다운 </a:t>
            </a:r>
            <a:r>
              <a:rPr lang="en-US" altLang="ko-KR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3</a:t>
            </a:r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초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E1FD957-506A-4AD3-808A-45D74D9A6B84}"/>
              </a:ext>
            </a:extLst>
          </p:cNvPr>
          <p:cNvSpPr/>
          <p:nvPr/>
        </p:nvSpPr>
        <p:spPr>
          <a:xfrm>
            <a:off x="4861930" y="6160027"/>
            <a:ext cx="6853253" cy="656903"/>
          </a:xfrm>
          <a:prstGeom prst="roundRect">
            <a:avLst>
              <a:gd name="adj" fmla="val 21978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70F184-6AC5-472B-94A6-818B4B345B3B}"/>
              </a:ext>
            </a:extLst>
          </p:cNvPr>
          <p:cNvSpPr txBox="1"/>
          <p:nvPr/>
        </p:nvSpPr>
        <p:spPr>
          <a:xfrm>
            <a:off x="4861930" y="6234251"/>
            <a:ext cx="6853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정답 </a:t>
            </a:r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: </a:t>
            </a:r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제니</a:t>
            </a: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533F8B92-2F4A-4B99-BDE9-0F761A54BCDB}"/>
              </a:ext>
            </a:extLst>
          </p:cNvPr>
          <p:cNvSpPr/>
          <p:nvPr/>
        </p:nvSpPr>
        <p:spPr>
          <a:xfrm>
            <a:off x="4682167" y="146141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6409FDCD-7FA9-4EC0-A490-D717F9C2D2C6}"/>
              </a:ext>
            </a:extLst>
          </p:cNvPr>
          <p:cNvSpPr/>
          <p:nvPr/>
        </p:nvSpPr>
        <p:spPr>
          <a:xfrm>
            <a:off x="11153886" y="5272682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39E2E047-FB07-4154-AE54-281D8D5CF07D}"/>
              </a:ext>
            </a:extLst>
          </p:cNvPr>
          <p:cNvCxnSpPr>
            <a:cxnSpLocks/>
          </p:cNvCxnSpPr>
          <p:nvPr/>
        </p:nvCxnSpPr>
        <p:spPr>
          <a:xfrm flipH="1">
            <a:off x="1679094" y="5386730"/>
            <a:ext cx="168038" cy="282296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1846B699-D07F-45B8-B2AE-93C225ECDD2C}"/>
              </a:ext>
            </a:extLst>
          </p:cNvPr>
          <p:cNvCxnSpPr>
            <a:cxnSpLocks/>
          </p:cNvCxnSpPr>
          <p:nvPr/>
        </p:nvCxnSpPr>
        <p:spPr>
          <a:xfrm>
            <a:off x="2470387" y="5386730"/>
            <a:ext cx="153321" cy="263593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02BE08-597A-4FCD-9E16-A3393D168E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0544547C-3A4F-4B3C-9458-B8AAE62277D2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5B09FE-794D-4EFE-B3F0-8B79128B7520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1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4A429E3-E630-4255-84C0-FD730BA0C4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C5EB2836-5D1D-4480-B5FF-C52F2AFE7579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38B5722-EE06-4FC7-9763-0C3074C3C8F2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2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46F5AF1B-9354-4340-8A8D-9B401CDD8795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2A757877-CA29-4895-A359-74271826314E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A645869-947D-4941-B9F6-AF36F66D82A8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3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pic>
        <p:nvPicPr>
          <p:cNvPr id="4" name="3초">
            <a:hlinkClick r:id="" action="ppaction://media"/>
            <a:extLst>
              <a:ext uri="{FF2B5EF4-FFF2-40B4-BE49-F238E27FC236}">
                <a16:creationId xmlns:a16="http://schemas.microsoft.com/office/drawing/2014/main" id="{B5909D9D-30DE-4EE3-8AC6-98AF750478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88383" y="-2263"/>
            <a:ext cx="609600" cy="60960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FF0D45A3-6D7F-4D6C-8E15-6C7E4C7E0C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0678" y="486913"/>
            <a:ext cx="4248150" cy="53721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A66BF56-4E98-4BE9-A68F-725BF207DE45}"/>
              </a:ext>
            </a:extLst>
          </p:cNvPr>
          <p:cNvSpPr txBox="1"/>
          <p:nvPr/>
        </p:nvSpPr>
        <p:spPr>
          <a:xfrm>
            <a:off x="1598499" y="2854953"/>
            <a:ext cx="108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TIME</a:t>
            </a:r>
            <a:endParaRPr lang="ko-KR" altLang="en-US" sz="2800" dirty="0">
              <a:ln>
                <a:solidFill>
                  <a:schemeClr val="accent1">
                    <a:shade val="50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srgbClr val="0070C0">
                    <a:alpha val="40000"/>
                  </a:srgbClr>
                </a:outerShdw>
              </a:effectLst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111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F1010D3-DB53-400A-BD8E-E4EDB1C56ECB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EC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5D48101D-5F6E-48FE-847C-2FACDB786781}"/>
              </a:ext>
            </a:extLst>
          </p:cNvPr>
          <p:cNvSpPr/>
          <p:nvPr/>
        </p:nvSpPr>
        <p:spPr>
          <a:xfrm>
            <a:off x="1214099" y="3612333"/>
            <a:ext cx="1862762" cy="1862762"/>
          </a:xfrm>
          <a:prstGeom prst="ellipse">
            <a:avLst/>
          </a:prstGeom>
          <a:solidFill>
            <a:srgbClr val="0E46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3E386ADF-C133-4C0F-AB7B-11AD8DFCECAD}"/>
              </a:ext>
            </a:extLst>
          </p:cNvPr>
          <p:cNvGrpSpPr/>
          <p:nvPr/>
        </p:nvGrpSpPr>
        <p:grpSpPr>
          <a:xfrm>
            <a:off x="1322964" y="3710813"/>
            <a:ext cx="1675916" cy="1675916"/>
            <a:chOff x="1309428" y="3718385"/>
            <a:chExt cx="1675916" cy="1675916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86BB6436-FB67-4C97-82F2-74C0A09A9CA4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A521E92-3F78-4D7E-A114-1B32A88A5B68}"/>
                </a:ext>
              </a:extLst>
            </p:cNvPr>
            <p:cNvSpPr txBox="1"/>
            <p:nvPr/>
          </p:nvSpPr>
          <p:spPr>
            <a:xfrm>
              <a:off x="1550107" y="4079290"/>
              <a:ext cx="119455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TIME</a:t>
              </a:r>
              <a:r>
                <a:rPr lang="ko-KR" altLang="en-US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 </a:t>
              </a:r>
              <a:endPara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OVER</a:t>
              </a:r>
              <a:endPara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A9928C62-4181-4EA1-BD54-2ACBAFBC52D1}"/>
              </a:ext>
            </a:extLst>
          </p:cNvPr>
          <p:cNvSpPr/>
          <p:nvPr/>
        </p:nvSpPr>
        <p:spPr>
          <a:xfrm>
            <a:off x="1198290" y="3503945"/>
            <a:ext cx="621191" cy="595010"/>
          </a:xfrm>
          <a:custGeom>
            <a:avLst/>
            <a:gdLst>
              <a:gd name="connsiteX0" fmla="*/ 333087 w 621191"/>
              <a:gd name="connsiteY0" fmla="*/ 0 h 595010"/>
              <a:gd name="connsiteX1" fmla="*/ 609288 w 621191"/>
              <a:gd name="connsiteY1" fmla="*/ 146855 h 595010"/>
              <a:gd name="connsiteX2" fmla="*/ 621191 w 621191"/>
              <a:gd name="connsiteY2" fmla="*/ 168785 h 595010"/>
              <a:gd name="connsiteX3" fmla="*/ 585819 w 621191"/>
              <a:gd name="connsiteY3" fmla="*/ 181731 h 595010"/>
              <a:gd name="connsiteX4" fmla="*/ 175200 w 621191"/>
              <a:gd name="connsiteY4" fmla="*/ 519866 h 595010"/>
              <a:gd name="connsiteX5" fmla="*/ 129550 w 621191"/>
              <a:gd name="connsiteY5" fmla="*/ 595010 h 595010"/>
              <a:gd name="connsiteX6" fmla="*/ 97559 w 621191"/>
              <a:gd name="connsiteY6" fmla="*/ 568615 h 595010"/>
              <a:gd name="connsiteX7" fmla="*/ 0 w 621191"/>
              <a:gd name="connsiteY7" fmla="*/ 333087 h 595010"/>
              <a:gd name="connsiteX8" fmla="*/ 333087 w 621191"/>
              <a:gd name="connsiteY8" fmla="*/ 0 h 59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10">
                <a:moveTo>
                  <a:pt x="333087" y="0"/>
                </a:moveTo>
                <a:cubicBezTo>
                  <a:pt x="448061" y="0"/>
                  <a:pt x="549430" y="58253"/>
                  <a:pt x="609288" y="146855"/>
                </a:cubicBezTo>
                <a:lnTo>
                  <a:pt x="621191" y="168785"/>
                </a:lnTo>
                <a:lnTo>
                  <a:pt x="585819" y="181731"/>
                </a:lnTo>
                <a:cubicBezTo>
                  <a:pt x="418334" y="252572"/>
                  <a:pt x="275831" y="370912"/>
                  <a:pt x="175200" y="519866"/>
                </a:cubicBezTo>
                <a:lnTo>
                  <a:pt x="129550" y="595010"/>
                </a:lnTo>
                <a:lnTo>
                  <a:pt x="97559" y="568615"/>
                </a:lnTo>
                <a:cubicBezTo>
                  <a:pt x="37282" y="508338"/>
                  <a:pt x="0" y="425067"/>
                  <a:pt x="0" y="333087"/>
                </a:cubicBezTo>
                <a:cubicBezTo>
                  <a:pt x="0" y="149128"/>
                  <a:pt x="149128" y="0"/>
                  <a:pt x="333087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563933C0-04AE-475B-8038-3568FF9D5340}"/>
              </a:ext>
            </a:extLst>
          </p:cNvPr>
          <p:cNvSpPr/>
          <p:nvPr/>
        </p:nvSpPr>
        <p:spPr>
          <a:xfrm>
            <a:off x="2475290" y="3503945"/>
            <a:ext cx="621191" cy="595009"/>
          </a:xfrm>
          <a:custGeom>
            <a:avLst/>
            <a:gdLst>
              <a:gd name="connsiteX0" fmla="*/ 288104 w 621191"/>
              <a:gd name="connsiteY0" fmla="*/ 0 h 595009"/>
              <a:gd name="connsiteX1" fmla="*/ 621191 w 621191"/>
              <a:gd name="connsiteY1" fmla="*/ 333087 h 595009"/>
              <a:gd name="connsiteX2" fmla="*/ 523632 w 621191"/>
              <a:gd name="connsiteY2" fmla="*/ 568615 h 595009"/>
              <a:gd name="connsiteX3" fmla="*/ 491642 w 621191"/>
              <a:gd name="connsiteY3" fmla="*/ 595009 h 595009"/>
              <a:gd name="connsiteX4" fmla="*/ 445992 w 621191"/>
              <a:gd name="connsiteY4" fmla="*/ 519866 h 595009"/>
              <a:gd name="connsiteX5" fmla="*/ 35373 w 621191"/>
              <a:gd name="connsiteY5" fmla="*/ 181731 h 595009"/>
              <a:gd name="connsiteX6" fmla="*/ 0 w 621191"/>
              <a:gd name="connsiteY6" fmla="*/ 168785 h 595009"/>
              <a:gd name="connsiteX7" fmla="*/ 11903 w 621191"/>
              <a:gd name="connsiteY7" fmla="*/ 146855 h 595009"/>
              <a:gd name="connsiteX8" fmla="*/ 288104 w 621191"/>
              <a:gd name="connsiteY8" fmla="*/ 0 h 59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09">
                <a:moveTo>
                  <a:pt x="288104" y="0"/>
                </a:moveTo>
                <a:cubicBezTo>
                  <a:pt x="472063" y="0"/>
                  <a:pt x="621191" y="149128"/>
                  <a:pt x="621191" y="333087"/>
                </a:cubicBezTo>
                <a:cubicBezTo>
                  <a:pt x="621191" y="425067"/>
                  <a:pt x="583909" y="508338"/>
                  <a:pt x="523632" y="568615"/>
                </a:cubicBezTo>
                <a:lnTo>
                  <a:pt x="491642" y="595009"/>
                </a:lnTo>
                <a:lnTo>
                  <a:pt x="445992" y="519866"/>
                </a:lnTo>
                <a:cubicBezTo>
                  <a:pt x="345361" y="370912"/>
                  <a:pt x="202859" y="252572"/>
                  <a:pt x="35373" y="181731"/>
                </a:cubicBezTo>
                <a:lnTo>
                  <a:pt x="0" y="168785"/>
                </a:lnTo>
                <a:lnTo>
                  <a:pt x="11903" y="146855"/>
                </a:lnTo>
                <a:cubicBezTo>
                  <a:pt x="71761" y="58253"/>
                  <a:pt x="173130" y="0"/>
                  <a:pt x="288104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59C17C-4F4B-428C-B086-801585EFE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76" y="703199"/>
            <a:ext cx="3038475" cy="48577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B36E36-5855-4B23-9122-A94D7D058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805" y="1188974"/>
            <a:ext cx="2675016" cy="590522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E8007E9-4479-4743-96B3-3FC3DD483C5B}"/>
              </a:ext>
            </a:extLst>
          </p:cNvPr>
          <p:cNvSpPr/>
          <p:nvPr/>
        </p:nvSpPr>
        <p:spPr>
          <a:xfrm>
            <a:off x="4861931" y="362139"/>
            <a:ext cx="6853253" cy="5621648"/>
          </a:xfrm>
          <a:prstGeom prst="roundRect">
            <a:avLst>
              <a:gd name="adj" fmla="val 4061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7490A2-8AFD-46E9-A69E-48BE16B489B7}"/>
              </a:ext>
            </a:extLst>
          </p:cNvPr>
          <p:cNvSpPr txBox="1"/>
          <p:nvPr/>
        </p:nvSpPr>
        <p:spPr>
          <a:xfrm>
            <a:off x="1253053" y="5903186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카운트다운 </a:t>
            </a:r>
            <a:r>
              <a:rPr lang="en-US" altLang="ko-KR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3</a:t>
            </a:r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초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E1FD957-506A-4AD3-808A-45D74D9A6B84}"/>
              </a:ext>
            </a:extLst>
          </p:cNvPr>
          <p:cNvSpPr/>
          <p:nvPr/>
        </p:nvSpPr>
        <p:spPr>
          <a:xfrm>
            <a:off x="4861930" y="6160027"/>
            <a:ext cx="6853253" cy="656903"/>
          </a:xfrm>
          <a:prstGeom prst="roundRect">
            <a:avLst>
              <a:gd name="adj" fmla="val 21978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70F184-6AC5-472B-94A6-818B4B345B3B}"/>
              </a:ext>
            </a:extLst>
          </p:cNvPr>
          <p:cNvSpPr txBox="1"/>
          <p:nvPr/>
        </p:nvSpPr>
        <p:spPr>
          <a:xfrm>
            <a:off x="4861930" y="6234251"/>
            <a:ext cx="6853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정답 </a:t>
            </a:r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: </a:t>
            </a:r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해리포터</a:t>
            </a: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533F8B92-2F4A-4B99-BDE9-0F761A54BCDB}"/>
              </a:ext>
            </a:extLst>
          </p:cNvPr>
          <p:cNvSpPr/>
          <p:nvPr/>
        </p:nvSpPr>
        <p:spPr>
          <a:xfrm>
            <a:off x="4682167" y="146141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6409FDCD-7FA9-4EC0-A490-D717F9C2D2C6}"/>
              </a:ext>
            </a:extLst>
          </p:cNvPr>
          <p:cNvSpPr/>
          <p:nvPr/>
        </p:nvSpPr>
        <p:spPr>
          <a:xfrm>
            <a:off x="11153886" y="5272682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39E2E047-FB07-4154-AE54-281D8D5CF07D}"/>
              </a:ext>
            </a:extLst>
          </p:cNvPr>
          <p:cNvCxnSpPr>
            <a:cxnSpLocks/>
          </p:cNvCxnSpPr>
          <p:nvPr/>
        </p:nvCxnSpPr>
        <p:spPr>
          <a:xfrm flipH="1">
            <a:off x="1679094" y="5386730"/>
            <a:ext cx="168038" cy="282296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1846B699-D07F-45B8-B2AE-93C225ECDD2C}"/>
              </a:ext>
            </a:extLst>
          </p:cNvPr>
          <p:cNvCxnSpPr>
            <a:cxnSpLocks/>
          </p:cNvCxnSpPr>
          <p:nvPr/>
        </p:nvCxnSpPr>
        <p:spPr>
          <a:xfrm>
            <a:off x="2470387" y="5386730"/>
            <a:ext cx="153321" cy="263593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02BE08-597A-4FCD-9E16-A3393D168E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0544547C-3A4F-4B3C-9458-B8AAE62277D2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5B09FE-794D-4EFE-B3F0-8B79128B7520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1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4A429E3-E630-4255-84C0-FD730BA0C4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C5EB2836-5D1D-4480-B5FF-C52F2AFE7579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38B5722-EE06-4FC7-9763-0C3074C3C8F2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2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46F5AF1B-9354-4340-8A8D-9B401CDD8795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2A757877-CA29-4895-A359-74271826314E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A645869-947D-4941-B9F6-AF36F66D82A8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3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pic>
        <p:nvPicPr>
          <p:cNvPr id="4" name="3초">
            <a:hlinkClick r:id="" action="ppaction://media"/>
            <a:extLst>
              <a:ext uri="{FF2B5EF4-FFF2-40B4-BE49-F238E27FC236}">
                <a16:creationId xmlns:a16="http://schemas.microsoft.com/office/drawing/2014/main" id="{B5909D9D-30DE-4EE3-8AC6-98AF750478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88383" y="-2263"/>
            <a:ext cx="609600" cy="60960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818C9ABD-0F08-432F-8344-0AC42D87BD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941" y="420804"/>
            <a:ext cx="4293083" cy="548238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FCF193D-91F6-45FA-AB58-2B0F1BF3DBDC}"/>
              </a:ext>
            </a:extLst>
          </p:cNvPr>
          <p:cNvSpPr txBox="1"/>
          <p:nvPr/>
        </p:nvSpPr>
        <p:spPr>
          <a:xfrm>
            <a:off x="1598499" y="2854953"/>
            <a:ext cx="108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TIME</a:t>
            </a:r>
            <a:endParaRPr lang="ko-KR" altLang="en-US" sz="2800" dirty="0">
              <a:ln>
                <a:solidFill>
                  <a:schemeClr val="accent1">
                    <a:shade val="50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srgbClr val="0070C0">
                    <a:alpha val="40000"/>
                  </a:srgbClr>
                </a:outerShdw>
              </a:effectLst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311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F1010D3-DB53-400A-BD8E-E4EDB1C56ECB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EC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5D48101D-5F6E-48FE-847C-2FACDB786781}"/>
              </a:ext>
            </a:extLst>
          </p:cNvPr>
          <p:cNvSpPr/>
          <p:nvPr/>
        </p:nvSpPr>
        <p:spPr>
          <a:xfrm>
            <a:off x="1214099" y="3612333"/>
            <a:ext cx="1862762" cy="1862762"/>
          </a:xfrm>
          <a:prstGeom prst="ellipse">
            <a:avLst/>
          </a:prstGeom>
          <a:solidFill>
            <a:srgbClr val="0E46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3E386ADF-C133-4C0F-AB7B-11AD8DFCECAD}"/>
              </a:ext>
            </a:extLst>
          </p:cNvPr>
          <p:cNvGrpSpPr/>
          <p:nvPr/>
        </p:nvGrpSpPr>
        <p:grpSpPr>
          <a:xfrm>
            <a:off x="1322964" y="3710813"/>
            <a:ext cx="1675916" cy="1675916"/>
            <a:chOff x="1309428" y="3718385"/>
            <a:chExt cx="1675916" cy="1675916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86BB6436-FB67-4C97-82F2-74C0A09A9CA4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A521E92-3F78-4D7E-A114-1B32A88A5B68}"/>
                </a:ext>
              </a:extLst>
            </p:cNvPr>
            <p:cNvSpPr txBox="1"/>
            <p:nvPr/>
          </p:nvSpPr>
          <p:spPr>
            <a:xfrm>
              <a:off x="1550107" y="4079290"/>
              <a:ext cx="119455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TIME</a:t>
              </a:r>
              <a:r>
                <a:rPr lang="ko-KR" altLang="en-US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 </a:t>
              </a:r>
              <a:endPara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OVER</a:t>
              </a:r>
              <a:endPara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A9928C62-4181-4EA1-BD54-2ACBAFBC52D1}"/>
              </a:ext>
            </a:extLst>
          </p:cNvPr>
          <p:cNvSpPr/>
          <p:nvPr/>
        </p:nvSpPr>
        <p:spPr>
          <a:xfrm>
            <a:off x="1198290" y="3503945"/>
            <a:ext cx="621191" cy="595010"/>
          </a:xfrm>
          <a:custGeom>
            <a:avLst/>
            <a:gdLst>
              <a:gd name="connsiteX0" fmla="*/ 333087 w 621191"/>
              <a:gd name="connsiteY0" fmla="*/ 0 h 595010"/>
              <a:gd name="connsiteX1" fmla="*/ 609288 w 621191"/>
              <a:gd name="connsiteY1" fmla="*/ 146855 h 595010"/>
              <a:gd name="connsiteX2" fmla="*/ 621191 w 621191"/>
              <a:gd name="connsiteY2" fmla="*/ 168785 h 595010"/>
              <a:gd name="connsiteX3" fmla="*/ 585819 w 621191"/>
              <a:gd name="connsiteY3" fmla="*/ 181731 h 595010"/>
              <a:gd name="connsiteX4" fmla="*/ 175200 w 621191"/>
              <a:gd name="connsiteY4" fmla="*/ 519866 h 595010"/>
              <a:gd name="connsiteX5" fmla="*/ 129550 w 621191"/>
              <a:gd name="connsiteY5" fmla="*/ 595010 h 595010"/>
              <a:gd name="connsiteX6" fmla="*/ 97559 w 621191"/>
              <a:gd name="connsiteY6" fmla="*/ 568615 h 595010"/>
              <a:gd name="connsiteX7" fmla="*/ 0 w 621191"/>
              <a:gd name="connsiteY7" fmla="*/ 333087 h 595010"/>
              <a:gd name="connsiteX8" fmla="*/ 333087 w 621191"/>
              <a:gd name="connsiteY8" fmla="*/ 0 h 59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10">
                <a:moveTo>
                  <a:pt x="333087" y="0"/>
                </a:moveTo>
                <a:cubicBezTo>
                  <a:pt x="448061" y="0"/>
                  <a:pt x="549430" y="58253"/>
                  <a:pt x="609288" y="146855"/>
                </a:cubicBezTo>
                <a:lnTo>
                  <a:pt x="621191" y="168785"/>
                </a:lnTo>
                <a:lnTo>
                  <a:pt x="585819" y="181731"/>
                </a:lnTo>
                <a:cubicBezTo>
                  <a:pt x="418334" y="252572"/>
                  <a:pt x="275831" y="370912"/>
                  <a:pt x="175200" y="519866"/>
                </a:cubicBezTo>
                <a:lnTo>
                  <a:pt x="129550" y="595010"/>
                </a:lnTo>
                <a:lnTo>
                  <a:pt x="97559" y="568615"/>
                </a:lnTo>
                <a:cubicBezTo>
                  <a:pt x="37282" y="508338"/>
                  <a:pt x="0" y="425067"/>
                  <a:pt x="0" y="333087"/>
                </a:cubicBezTo>
                <a:cubicBezTo>
                  <a:pt x="0" y="149128"/>
                  <a:pt x="149128" y="0"/>
                  <a:pt x="333087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563933C0-04AE-475B-8038-3568FF9D5340}"/>
              </a:ext>
            </a:extLst>
          </p:cNvPr>
          <p:cNvSpPr/>
          <p:nvPr/>
        </p:nvSpPr>
        <p:spPr>
          <a:xfrm>
            <a:off x="2475290" y="3503945"/>
            <a:ext cx="621191" cy="595009"/>
          </a:xfrm>
          <a:custGeom>
            <a:avLst/>
            <a:gdLst>
              <a:gd name="connsiteX0" fmla="*/ 288104 w 621191"/>
              <a:gd name="connsiteY0" fmla="*/ 0 h 595009"/>
              <a:gd name="connsiteX1" fmla="*/ 621191 w 621191"/>
              <a:gd name="connsiteY1" fmla="*/ 333087 h 595009"/>
              <a:gd name="connsiteX2" fmla="*/ 523632 w 621191"/>
              <a:gd name="connsiteY2" fmla="*/ 568615 h 595009"/>
              <a:gd name="connsiteX3" fmla="*/ 491642 w 621191"/>
              <a:gd name="connsiteY3" fmla="*/ 595009 h 595009"/>
              <a:gd name="connsiteX4" fmla="*/ 445992 w 621191"/>
              <a:gd name="connsiteY4" fmla="*/ 519866 h 595009"/>
              <a:gd name="connsiteX5" fmla="*/ 35373 w 621191"/>
              <a:gd name="connsiteY5" fmla="*/ 181731 h 595009"/>
              <a:gd name="connsiteX6" fmla="*/ 0 w 621191"/>
              <a:gd name="connsiteY6" fmla="*/ 168785 h 595009"/>
              <a:gd name="connsiteX7" fmla="*/ 11903 w 621191"/>
              <a:gd name="connsiteY7" fmla="*/ 146855 h 595009"/>
              <a:gd name="connsiteX8" fmla="*/ 288104 w 621191"/>
              <a:gd name="connsiteY8" fmla="*/ 0 h 59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09">
                <a:moveTo>
                  <a:pt x="288104" y="0"/>
                </a:moveTo>
                <a:cubicBezTo>
                  <a:pt x="472063" y="0"/>
                  <a:pt x="621191" y="149128"/>
                  <a:pt x="621191" y="333087"/>
                </a:cubicBezTo>
                <a:cubicBezTo>
                  <a:pt x="621191" y="425067"/>
                  <a:pt x="583909" y="508338"/>
                  <a:pt x="523632" y="568615"/>
                </a:cubicBezTo>
                <a:lnTo>
                  <a:pt x="491642" y="595009"/>
                </a:lnTo>
                <a:lnTo>
                  <a:pt x="445992" y="519866"/>
                </a:lnTo>
                <a:cubicBezTo>
                  <a:pt x="345361" y="370912"/>
                  <a:pt x="202859" y="252572"/>
                  <a:pt x="35373" y="181731"/>
                </a:cubicBezTo>
                <a:lnTo>
                  <a:pt x="0" y="168785"/>
                </a:lnTo>
                <a:lnTo>
                  <a:pt x="11903" y="146855"/>
                </a:lnTo>
                <a:cubicBezTo>
                  <a:pt x="71761" y="58253"/>
                  <a:pt x="173130" y="0"/>
                  <a:pt x="288104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59C17C-4F4B-428C-B086-801585EFE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76" y="703199"/>
            <a:ext cx="3038475" cy="48577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B36E36-5855-4B23-9122-A94D7D058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805" y="1188974"/>
            <a:ext cx="2675016" cy="590522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E8007E9-4479-4743-96B3-3FC3DD483C5B}"/>
              </a:ext>
            </a:extLst>
          </p:cNvPr>
          <p:cNvSpPr/>
          <p:nvPr/>
        </p:nvSpPr>
        <p:spPr>
          <a:xfrm>
            <a:off x="4861931" y="362139"/>
            <a:ext cx="6853253" cy="5621648"/>
          </a:xfrm>
          <a:prstGeom prst="roundRect">
            <a:avLst>
              <a:gd name="adj" fmla="val 4061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7490A2-8AFD-46E9-A69E-48BE16B489B7}"/>
              </a:ext>
            </a:extLst>
          </p:cNvPr>
          <p:cNvSpPr txBox="1"/>
          <p:nvPr/>
        </p:nvSpPr>
        <p:spPr>
          <a:xfrm>
            <a:off x="1253053" y="5903186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카운트다운 </a:t>
            </a:r>
            <a:r>
              <a:rPr lang="en-US" altLang="ko-KR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3</a:t>
            </a:r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초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E1FD957-506A-4AD3-808A-45D74D9A6B84}"/>
              </a:ext>
            </a:extLst>
          </p:cNvPr>
          <p:cNvSpPr/>
          <p:nvPr/>
        </p:nvSpPr>
        <p:spPr>
          <a:xfrm>
            <a:off x="4861930" y="6160027"/>
            <a:ext cx="6853253" cy="656903"/>
          </a:xfrm>
          <a:prstGeom prst="roundRect">
            <a:avLst>
              <a:gd name="adj" fmla="val 21978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70F184-6AC5-472B-94A6-818B4B345B3B}"/>
              </a:ext>
            </a:extLst>
          </p:cNvPr>
          <p:cNvSpPr txBox="1"/>
          <p:nvPr/>
        </p:nvSpPr>
        <p:spPr>
          <a:xfrm>
            <a:off x="4861929" y="6234251"/>
            <a:ext cx="6853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정답 </a:t>
            </a:r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: </a:t>
            </a:r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강호동</a:t>
            </a: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533F8B92-2F4A-4B99-BDE9-0F761A54BCDB}"/>
              </a:ext>
            </a:extLst>
          </p:cNvPr>
          <p:cNvSpPr/>
          <p:nvPr/>
        </p:nvSpPr>
        <p:spPr>
          <a:xfrm>
            <a:off x="4682167" y="146141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6409FDCD-7FA9-4EC0-A490-D717F9C2D2C6}"/>
              </a:ext>
            </a:extLst>
          </p:cNvPr>
          <p:cNvSpPr/>
          <p:nvPr/>
        </p:nvSpPr>
        <p:spPr>
          <a:xfrm>
            <a:off x="11153886" y="5272682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39E2E047-FB07-4154-AE54-281D8D5CF07D}"/>
              </a:ext>
            </a:extLst>
          </p:cNvPr>
          <p:cNvCxnSpPr>
            <a:cxnSpLocks/>
          </p:cNvCxnSpPr>
          <p:nvPr/>
        </p:nvCxnSpPr>
        <p:spPr>
          <a:xfrm flipH="1">
            <a:off x="1679094" y="5386730"/>
            <a:ext cx="168038" cy="282296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1846B699-D07F-45B8-B2AE-93C225ECDD2C}"/>
              </a:ext>
            </a:extLst>
          </p:cNvPr>
          <p:cNvCxnSpPr>
            <a:cxnSpLocks/>
          </p:cNvCxnSpPr>
          <p:nvPr/>
        </p:nvCxnSpPr>
        <p:spPr>
          <a:xfrm>
            <a:off x="2470387" y="5386730"/>
            <a:ext cx="153321" cy="263593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02BE08-597A-4FCD-9E16-A3393D168E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0544547C-3A4F-4B3C-9458-B8AAE62277D2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5B09FE-794D-4EFE-B3F0-8B79128B7520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1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4A429E3-E630-4255-84C0-FD730BA0C4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C5EB2836-5D1D-4480-B5FF-C52F2AFE7579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38B5722-EE06-4FC7-9763-0C3074C3C8F2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2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46F5AF1B-9354-4340-8A8D-9B401CDD8795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2A757877-CA29-4895-A359-74271826314E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A645869-947D-4941-B9F6-AF36F66D82A8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3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pic>
        <p:nvPicPr>
          <p:cNvPr id="4" name="3초">
            <a:hlinkClick r:id="" action="ppaction://media"/>
            <a:extLst>
              <a:ext uri="{FF2B5EF4-FFF2-40B4-BE49-F238E27FC236}">
                <a16:creationId xmlns:a16="http://schemas.microsoft.com/office/drawing/2014/main" id="{B5909D9D-30DE-4EE3-8AC6-98AF750478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88383" y="-2263"/>
            <a:ext cx="609600" cy="60960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52B40A62-D32A-4801-9981-550AF5E52D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5346" y="563973"/>
            <a:ext cx="4143375" cy="508635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94265A0-D9A7-4111-BB99-C9ED795A138F}"/>
              </a:ext>
            </a:extLst>
          </p:cNvPr>
          <p:cNvSpPr txBox="1"/>
          <p:nvPr/>
        </p:nvSpPr>
        <p:spPr>
          <a:xfrm>
            <a:off x="1598499" y="2854953"/>
            <a:ext cx="108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TIME</a:t>
            </a:r>
            <a:endParaRPr lang="ko-KR" altLang="en-US" sz="2800" dirty="0">
              <a:ln>
                <a:solidFill>
                  <a:schemeClr val="accent1">
                    <a:shade val="50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srgbClr val="0070C0">
                    <a:alpha val="40000"/>
                  </a:srgbClr>
                </a:outerShdw>
              </a:effectLst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701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F1010D3-DB53-400A-BD8E-E4EDB1C56ECB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EC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5D48101D-5F6E-48FE-847C-2FACDB786781}"/>
              </a:ext>
            </a:extLst>
          </p:cNvPr>
          <p:cNvSpPr/>
          <p:nvPr/>
        </p:nvSpPr>
        <p:spPr>
          <a:xfrm>
            <a:off x="1214099" y="3612333"/>
            <a:ext cx="1862762" cy="1862762"/>
          </a:xfrm>
          <a:prstGeom prst="ellipse">
            <a:avLst/>
          </a:prstGeom>
          <a:solidFill>
            <a:srgbClr val="0E46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3E386ADF-C133-4C0F-AB7B-11AD8DFCECAD}"/>
              </a:ext>
            </a:extLst>
          </p:cNvPr>
          <p:cNvGrpSpPr/>
          <p:nvPr/>
        </p:nvGrpSpPr>
        <p:grpSpPr>
          <a:xfrm>
            <a:off x="1322964" y="3710813"/>
            <a:ext cx="1675916" cy="1675916"/>
            <a:chOff x="1309428" y="3718385"/>
            <a:chExt cx="1675916" cy="1675916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86BB6436-FB67-4C97-82F2-74C0A09A9CA4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A521E92-3F78-4D7E-A114-1B32A88A5B68}"/>
                </a:ext>
              </a:extLst>
            </p:cNvPr>
            <p:cNvSpPr txBox="1"/>
            <p:nvPr/>
          </p:nvSpPr>
          <p:spPr>
            <a:xfrm>
              <a:off x="1550107" y="4079290"/>
              <a:ext cx="119455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TIME</a:t>
              </a:r>
              <a:r>
                <a:rPr lang="ko-KR" altLang="en-US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 </a:t>
              </a:r>
              <a:endPara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OVER</a:t>
              </a:r>
              <a:endPara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A9928C62-4181-4EA1-BD54-2ACBAFBC52D1}"/>
              </a:ext>
            </a:extLst>
          </p:cNvPr>
          <p:cNvSpPr/>
          <p:nvPr/>
        </p:nvSpPr>
        <p:spPr>
          <a:xfrm>
            <a:off x="1198290" y="3503945"/>
            <a:ext cx="621191" cy="595010"/>
          </a:xfrm>
          <a:custGeom>
            <a:avLst/>
            <a:gdLst>
              <a:gd name="connsiteX0" fmla="*/ 333087 w 621191"/>
              <a:gd name="connsiteY0" fmla="*/ 0 h 595010"/>
              <a:gd name="connsiteX1" fmla="*/ 609288 w 621191"/>
              <a:gd name="connsiteY1" fmla="*/ 146855 h 595010"/>
              <a:gd name="connsiteX2" fmla="*/ 621191 w 621191"/>
              <a:gd name="connsiteY2" fmla="*/ 168785 h 595010"/>
              <a:gd name="connsiteX3" fmla="*/ 585819 w 621191"/>
              <a:gd name="connsiteY3" fmla="*/ 181731 h 595010"/>
              <a:gd name="connsiteX4" fmla="*/ 175200 w 621191"/>
              <a:gd name="connsiteY4" fmla="*/ 519866 h 595010"/>
              <a:gd name="connsiteX5" fmla="*/ 129550 w 621191"/>
              <a:gd name="connsiteY5" fmla="*/ 595010 h 595010"/>
              <a:gd name="connsiteX6" fmla="*/ 97559 w 621191"/>
              <a:gd name="connsiteY6" fmla="*/ 568615 h 595010"/>
              <a:gd name="connsiteX7" fmla="*/ 0 w 621191"/>
              <a:gd name="connsiteY7" fmla="*/ 333087 h 595010"/>
              <a:gd name="connsiteX8" fmla="*/ 333087 w 621191"/>
              <a:gd name="connsiteY8" fmla="*/ 0 h 59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10">
                <a:moveTo>
                  <a:pt x="333087" y="0"/>
                </a:moveTo>
                <a:cubicBezTo>
                  <a:pt x="448061" y="0"/>
                  <a:pt x="549430" y="58253"/>
                  <a:pt x="609288" y="146855"/>
                </a:cubicBezTo>
                <a:lnTo>
                  <a:pt x="621191" y="168785"/>
                </a:lnTo>
                <a:lnTo>
                  <a:pt x="585819" y="181731"/>
                </a:lnTo>
                <a:cubicBezTo>
                  <a:pt x="418334" y="252572"/>
                  <a:pt x="275831" y="370912"/>
                  <a:pt x="175200" y="519866"/>
                </a:cubicBezTo>
                <a:lnTo>
                  <a:pt x="129550" y="595010"/>
                </a:lnTo>
                <a:lnTo>
                  <a:pt x="97559" y="568615"/>
                </a:lnTo>
                <a:cubicBezTo>
                  <a:pt x="37282" y="508338"/>
                  <a:pt x="0" y="425067"/>
                  <a:pt x="0" y="333087"/>
                </a:cubicBezTo>
                <a:cubicBezTo>
                  <a:pt x="0" y="149128"/>
                  <a:pt x="149128" y="0"/>
                  <a:pt x="333087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563933C0-04AE-475B-8038-3568FF9D5340}"/>
              </a:ext>
            </a:extLst>
          </p:cNvPr>
          <p:cNvSpPr/>
          <p:nvPr/>
        </p:nvSpPr>
        <p:spPr>
          <a:xfrm>
            <a:off x="2475290" y="3503945"/>
            <a:ext cx="621191" cy="595009"/>
          </a:xfrm>
          <a:custGeom>
            <a:avLst/>
            <a:gdLst>
              <a:gd name="connsiteX0" fmla="*/ 288104 w 621191"/>
              <a:gd name="connsiteY0" fmla="*/ 0 h 595009"/>
              <a:gd name="connsiteX1" fmla="*/ 621191 w 621191"/>
              <a:gd name="connsiteY1" fmla="*/ 333087 h 595009"/>
              <a:gd name="connsiteX2" fmla="*/ 523632 w 621191"/>
              <a:gd name="connsiteY2" fmla="*/ 568615 h 595009"/>
              <a:gd name="connsiteX3" fmla="*/ 491642 w 621191"/>
              <a:gd name="connsiteY3" fmla="*/ 595009 h 595009"/>
              <a:gd name="connsiteX4" fmla="*/ 445992 w 621191"/>
              <a:gd name="connsiteY4" fmla="*/ 519866 h 595009"/>
              <a:gd name="connsiteX5" fmla="*/ 35373 w 621191"/>
              <a:gd name="connsiteY5" fmla="*/ 181731 h 595009"/>
              <a:gd name="connsiteX6" fmla="*/ 0 w 621191"/>
              <a:gd name="connsiteY6" fmla="*/ 168785 h 595009"/>
              <a:gd name="connsiteX7" fmla="*/ 11903 w 621191"/>
              <a:gd name="connsiteY7" fmla="*/ 146855 h 595009"/>
              <a:gd name="connsiteX8" fmla="*/ 288104 w 621191"/>
              <a:gd name="connsiteY8" fmla="*/ 0 h 59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09">
                <a:moveTo>
                  <a:pt x="288104" y="0"/>
                </a:moveTo>
                <a:cubicBezTo>
                  <a:pt x="472063" y="0"/>
                  <a:pt x="621191" y="149128"/>
                  <a:pt x="621191" y="333087"/>
                </a:cubicBezTo>
                <a:cubicBezTo>
                  <a:pt x="621191" y="425067"/>
                  <a:pt x="583909" y="508338"/>
                  <a:pt x="523632" y="568615"/>
                </a:cubicBezTo>
                <a:lnTo>
                  <a:pt x="491642" y="595009"/>
                </a:lnTo>
                <a:lnTo>
                  <a:pt x="445992" y="519866"/>
                </a:lnTo>
                <a:cubicBezTo>
                  <a:pt x="345361" y="370912"/>
                  <a:pt x="202859" y="252572"/>
                  <a:pt x="35373" y="181731"/>
                </a:cubicBezTo>
                <a:lnTo>
                  <a:pt x="0" y="168785"/>
                </a:lnTo>
                <a:lnTo>
                  <a:pt x="11903" y="146855"/>
                </a:lnTo>
                <a:cubicBezTo>
                  <a:pt x="71761" y="58253"/>
                  <a:pt x="173130" y="0"/>
                  <a:pt x="288104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59C17C-4F4B-428C-B086-801585EFE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76" y="703199"/>
            <a:ext cx="3038475" cy="48577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B36E36-5855-4B23-9122-A94D7D058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805" y="1188974"/>
            <a:ext cx="2675016" cy="590522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E8007E9-4479-4743-96B3-3FC3DD483C5B}"/>
              </a:ext>
            </a:extLst>
          </p:cNvPr>
          <p:cNvSpPr/>
          <p:nvPr/>
        </p:nvSpPr>
        <p:spPr>
          <a:xfrm>
            <a:off x="4861931" y="362139"/>
            <a:ext cx="6853253" cy="5621648"/>
          </a:xfrm>
          <a:prstGeom prst="roundRect">
            <a:avLst>
              <a:gd name="adj" fmla="val 4061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7490A2-8AFD-46E9-A69E-48BE16B489B7}"/>
              </a:ext>
            </a:extLst>
          </p:cNvPr>
          <p:cNvSpPr txBox="1"/>
          <p:nvPr/>
        </p:nvSpPr>
        <p:spPr>
          <a:xfrm>
            <a:off x="1253053" y="5903186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카운트다운 </a:t>
            </a:r>
            <a:r>
              <a:rPr lang="en-US" altLang="ko-KR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3</a:t>
            </a:r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초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E1FD957-506A-4AD3-808A-45D74D9A6B84}"/>
              </a:ext>
            </a:extLst>
          </p:cNvPr>
          <p:cNvSpPr/>
          <p:nvPr/>
        </p:nvSpPr>
        <p:spPr>
          <a:xfrm>
            <a:off x="4861930" y="6160027"/>
            <a:ext cx="6853253" cy="656903"/>
          </a:xfrm>
          <a:prstGeom prst="roundRect">
            <a:avLst>
              <a:gd name="adj" fmla="val 21978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70F184-6AC5-472B-94A6-818B4B345B3B}"/>
              </a:ext>
            </a:extLst>
          </p:cNvPr>
          <p:cNvSpPr txBox="1"/>
          <p:nvPr/>
        </p:nvSpPr>
        <p:spPr>
          <a:xfrm>
            <a:off x="4861929" y="6234251"/>
            <a:ext cx="6853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정답 </a:t>
            </a:r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: </a:t>
            </a:r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은혁 </a:t>
            </a:r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(</a:t>
            </a:r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슈퍼주니어</a:t>
            </a:r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)</a:t>
            </a:r>
            <a:endParaRPr lang="ko-KR" altLang="en-US" sz="2800" dirty="0">
              <a:ln>
                <a:solidFill>
                  <a:schemeClr val="accent1">
                    <a:shade val="50000"/>
                  </a:schemeClr>
                </a:solidFill>
              </a:ln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533F8B92-2F4A-4B99-BDE9-0F761A54BCDB}"/>
              </a:ext>
            </a:extLst>
          </p:cNvPr>
          <p:cNvSpPr/>
          <p:nvPr/>
        </p:nvSpPr>
        <p:spPr>
          <a:xfrm>
            <a:off x="4682167" y="146141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6409FDCD-7FA9-4EC0-A490-D717F9C2D2C6}"/>
              </a:ext>
            </a:extLst>
          </p:cNvPr>
          <p:cNvSpPr/>
          <p:nvPr/>
        </p:nvSpPr>
        <p:spPr>
          <a:xfrm>
            <a:off x="11153886" y="5272682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39E2E047-FB07-4154-AE54-281D8D5CF07D}"/>
              </a:ext>
            </a:extLst>
          </p:cNvPr>
          <p:cNvCxnSpPr>
            <a:cxnSpLocks/>
          </p:cNvCxnSpPr>
          <p:nvPr/>
        </p:nvCxnSpPr>
        <p:spPr>
          <a:xfrm flipH="1">
            <a:off x="1679094" y="5386730"/>
            <a:ext cx="168038" cy="282296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1846B699-D07F-45B8-B2AE-93C225ECDD2C}"/>
              </a:ext>
            </a:extLst>
          </p:cNvPr>
          <p:cNvCxnSpPr>
            <a:cxnSpLocks/>
          </p:cNvCxnSpPr>
          <p:nvPr/>
        </p:nvCxnSpPr>
        <p:spPr>
          <a:xfrm>
            <a:off x="2470387" y="5386730"/>
            <a:ext cx="153321" cy="263593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02BE08-597A-4FCD-9E16-A3393D168E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0544547C-3A4F-4B3C-9458-B8AAE62277D2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5B09FE-794D-4EFE-B3F0-8B79128B7520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1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4A429E3-E630-4255-84C0-FD730BA0C4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C5EB2836-5D1D-4480-B5FF-C52F2AFE7579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38B5722-EE06-4FC7-9763-0C3074C3C8F2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2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46F5AF1B-9354-4340-8A8D-9B401CDD8795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2A757877-CA29-4895-A359-74271826314E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A645869-947D-4941-B9F6-AF36F66D82A8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3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pic>
        <p:nvPicPr>
          <p:cNvPr id="4" name="3초">
            <a:hlinkClick r:id="" action="ppaction://media"/>
            <a:extLst>
              <a:ext uri="{FF2B5EF4-FFF2-40B4-BE49-F238E27FC236}">
                <a16:creationId xmlns:a16="http://schemas.microsoft.com/office/drawing/2014/main" id="{B5909D9D-30DE-4EE3-8AC6-98AF750478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88383" y="-2263"/>
            <a:ext cx="609600" cy="6096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3054369-69ED-49F4-98A7-B8C16A2B8E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578" y="478433"/>
            <a:ext cx="4667250" cy="52578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62F80E1-371A-4773-9A0E-3447467E978C}"/>
              </a:ext>
            </a:extLst>
          </p:cNvPr>
          <p:cNvSpPr txBox="1"/>
          <p:nvPr/>
        </p:nvSpPr>
        <p:spPr>
          <a:xfrm>
            <a:off x="1598499" y="2854953"/>
            <a:ext cx="108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TIME</a:t>
            </a:r>
            <a:endParaRPr lang="ko-KR" altLang="en-US" sz="2800" dirty="0">
              <a:ln>
                <a:solidFill>
                  <a:schemeClr val="accent1">
                    <a:shade val="50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srgbClr val="0070C0">
                    <a:alpha val="40000"/>
                  </a:srgbClr>
                </a:outerShdw>
              </a:effectLst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161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F1010D3-DB53-400A-BD8E-E4EDB1C56ECB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EC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5D48101D-5F6E-48FE-847C-2FACDB786781}"/>
              </a:ext>
            </a:extLst>
          </p:cNvPr>
          <p:cNvSpPr/>
          <p:nvPr/>
        </p:nvSpPr>
        <p:spPr>
          <a:xfrm>
            <a:off x="1214099" y="3612333"/>
            <a:ext cx="1862762" cy="1862762"/>
          </a:xfrm>
          <a:prstGeom prst="ellipse">
            <a:avLst/>
          </a:prstGeom>
          <a:solidFill>
            <a:srgbClr val="0E46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3E386ADF-C133-4C0F-AB7B-11AD8DFCECAD}"/>
              </a:ext>
            </a:extLst>
          </p:cNvPr>
          <p:cNvGrpSpPr/>
          <p:nvPr/>
        </p:nvGrpSpPr>
        <p:grpSpPr>
          <a:xfrm>
            <a:off x="1322964" y="3710813"/>
            <a:ext cx="1675916" cy="1675916"/>
            <a:chOff x="1309428" y="3718385"/>
            <a:chExt cx="1675916" cy="1675916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86BB6436-FB67-4C97-82F2-74C0A09A9CA4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A521E92-3F78-4D7E-A114-1B32A88A5B68}"/>
                </a:ext>
              </a:extLst>
            </p:cNvPr>
            <p:cNvSpPr txBox="1"/>
            <p:nvPr/>
          </p:nvSpPr>
          <p:spPr>
            <a:xfrm>
              <a:off x="1550107" y="4079290"/>
              <a:ext cx="119455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TIME</a:t>
              </a:r>
              <a:r>
                <a:rPr lang="ko-KR" altLang="en-US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 </a:t>
              </a:r>
              <a:endPara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OVER</a:t>
              </a:r>
              <a:endPara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A9928C62-4181-4EA1-BD54-2ACBAFBC52D1}"/>
              </a:ext>
            </a:extLst>
          </p:cNvPr>
          <p:cNvSpPr/>
          <p:nvPr/>
        </p:nvSpPr>
        <p:spPr>
          <a:xfrm>
            <a:off x="1198290" y="3503945"/>
            <a:ext cx="621191" cy="595010"/>
          </a:xfrm>
          <a:custGeom>
            <a:avLst/>
            <a:gdLst>
              <a:gd name="connsiteX0" fmla="*/ 333087 w 621191"/>
              <a:gd name="connsiteY0" fmla="*/ 0 h 595010"/>
              <a:gd name="connsiteX1" fmla="*/ 609288 w 621191"/>
              <a:gd name="connsiteY1" fmla="*/ 146855 h 595010"/>
              <a:gd name="connsiteX2" fmla="*/ 621191 w 621191"/>
              <a:gd name="connsiteY2" fmla="*/ 168785 h 595010"/>
              <a:gd name="connsiteX3" fmla="*/ 585819 w 621191"/>
              <a:gd name="connsiteY3" fmla="*/ 181731 h 595010"/>
              <a:gd name="connsiteX4" fmla="*/ 175200 w 621191"/>
              <a:gd name="connsiteY4" fmla="*/ 519866 h 595010"/>
              <a:gd name="connsiteX5" fmla="*/ 129550 w 621191"/>
              <a:gd name="connsiteY5" fmla="*/ 595010 h 595010"/>
              <a:gd name="connsiteX6" fmla="*/ 97559 w 621191"/>
              <a:gd name="connsiteY6" fmla="*/ 568615 h 595010"/>
              <a:gd name="connsiteX7" fmla="*/ 0 w 621191"/>
              <a:gd name="connsiteY7" fmla="*/ 333087 h 595010"/>
              <a:gd name="connsiteX8" fmla="*/ 333087 w 621191"/>
              <a:gd name="connsiteY8" fmla="*/ 0 h 59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10">
                <a:moveTo>
                  <a:pt x="333087" y="0"/>
                </a:moveTo>
                <a:cubicBezTo>
                  <a:pt x="448061" y="0"/>
                  <a:pt x="549430" y="58253"/>
                  <a:pt x="609288" y="146855"/>
                </a:cubicBezTo>
                <a:lnTo>
                  <a:pt x="621191" y="168785"/>
                </a:lnTo>
                <a:lnTo>
                  <a:pt x="585819" y="181731"/>
                </a:lnTo>
                <a:cubicBezTo>
                  <a:pt x="418334" y="252572"/>
                  <a:pt x="275831" y="370912"/>
                  <a:pt x="175200" y="519866"/>
                </a:cubicBezTo>
                <a:lnTo>
                  <a:pt x="129550" y="595010"/>
                </a:lnTo>
                <a:lnTo>
                  <a:pt x="97559" y="568615"/>
                </a:lnTo>
                <a:cubicBezTo>
                  <a:pt x="37282" y="508338"/>
                  <a:pt x="0" y="425067"/>
                  <a:pt x="0" y="333087"/>
                </a:cubicBezTo>
                <a:cubicBezTo>
                  <a:pt x="0" y="149128"/>
                  <a:pt x="149128" y="0"/>
                  <a:pt x="333087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563933C0-04AE-475B-8038-3568FF9D5340}"/>
              </a:ext>
            </a:extLst>
          </p:cNvPr>
          <p:cNvSpPr/>
          <p:nvPr/>
        </p:nvSpPr>
        <p:spPr>
          <a:xfrm>
            <a:off x="2475290" y="3503945"/>
            <a:ext cx="621191" cy="595009"/>
          </a:xfrm>
          <a:custGeom>
            <a:avLst/>
            <a:gdLst>
              <a:gd name="connsiteX0" fmla="*/ 288104 w 621191"/>
              <a:gd name="connsiteY0" fmla="*/ 0 h 595009"/>
              <a:gd name="connsiteX1" fmla="*/ 621191 w 621191"/>
              <a:gd name="connsiteY1" fmla="*/ 333087 h 595009"/>
              <a:gd name="connsiteX2" fmla="*/ 523632 w 621191"/>
              <a:gd name="connsiteY2" fmla="*/ 568615 h 595009"/>
              <a:gd name="connsiteX3" fmla="*/ 491642 w 621191"/>
              <a:gd name="connsiteY3" fmla="*/ 595009 h 595009"/>
              <a:gd name="connsiteX4" fmla="*/ 445992 w 621191"/>
              <a:gd name="connsiteY4" fmla="*/ 519866 h 595009"/>
              <a:gd name="connsiteX5" fmla="*/ 35373 w 621191"/>
              <a:gd name="connsiteY5" fmla="*/ 181731 h 595009"/>
              <a:gd name="connsiteX6" fmla="*/ 0 w 621191"/>
              <a:gd name="connsiteY6" fmla="*/ 168785 h 595009"/>
              <a:gd name="connsiteX7" fmla="*/ 11903 w 621191"/>
              <a:gd name="connsiteY7" fmla="*/ 146855 h 595009"/>
              <a:gd name="connsiteX8" fmla="*/ 288104 w 621191"/>
              <a:gd name="connsiteY8" fmla="*/ 0 h 59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09">
                <a:moveTo>
                  <a:pt x="288104" y="0"/>
                </a:moveTo>
                <a:cubicBezTo>
                  <a:pt x="472063" y="0"/>
                  <a:pt x="621191" y="149128"/>
                  <a:pt x="621191" y="333087"/>
                </a:cubicBezTo>
                <a:cubicBezTo>
                  <a:pt x="621191" y="425067"/>
                  <a:pt x="583909" y="508338"/>
                  <a:pt x="523632" y="568615"/>
                </a:cubicBezTo>
                <a:lnTo>
                  <a:pt x="491642" y="595009"/>
                </a:lnTo>
                <a:lnTo>
                  <a:pt x="445992" y="519866"/>
                </a:lnTo>
                <a:cubicBezTo>
                  <a:pt x="345361" y="370912"/>
                  <a:pt x="202859" y="252572"/>
                  <a:pt x="35373" y="181731"/>
                </a:cubicBezTo>
                <a:lnTo>
                  <a:pt x="0" y="168785"/>
                </a:lnTo>
                <a:lnTo>
                  <a:pt x="11903" y="146855"/>
                </a:lnTo>
                <a:cubicBezTo>
                  <a:pt x="71761" y="58253"/>
                  <a:pt x="173130" y="0"/>
                  <a:pt x="288104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59C17C-4F4B-428C-B086-801585EFE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76" y="703199"/>
            <a:ext cx="3038475" cy="48577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B36E36-5855-4B23-9122-A94D7D058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805" y="1188974"/>
            <a:ext cx="2675016" cy="590522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E8007E9-4479-4743-96B3-3FC3DD483C5B}"/>
              </a:ext>
            </a:extLst>
          </p:cNvPr>
          <p:cNvSpPr/>
          <p:nvPr/>
        </p:nvSpPr>
        <p:spPr>
          <a:xfrm>
            <a:off x="4861931" y="362139"/>
            <a:ext cx="6853253" cy="5621648"/>
          </a:xfrm>
          <a:prstGeom prst="roundRect">
            <a:avLst>
              <a:gd name="adj" fmla="val 4061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7490A2-8AFD-46E9-A69E-48BE16B489B7}"/>
              </a:ext>
            </a:extLst>
          </p:cNvPr>
          <p:cNvSpPr txBox="1"/>
          <p:nvPr/>
        </p:nvSpPr>
        <p:spPr>
          <a:xfrm>
            <a:off x="1253053" y="5903186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카운트다운 </a:t>
            </a:r>
            <a:r>
              <a:rPr lang="en-US" altLang="ko-KR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3</a:t>
            </a:r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초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E1FD957-506A-4AD3-808A-45D74D9A6B84}"/>
              </a:ext>
            </a:extLst>
          </p:cNvPr>
          <p:cNvSpPr/>
          <p:nvPr/>
        </p:nvSpPr>
        <p:spPr>
          <a:xfrm>
            <a:off x="4861930" y="6160027"/>
            <a:ext cx="6853253" cy="656903"/>
          </a:xfrm>
          <a:prstGeom prst="roundRect">
            <a:avLst>
              <a:gd name="adj" fmla="val 21978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70F184-6AC5-472B-94A6-818B4B345B3B}"/>
              </a:ext>
            </a:extLst>
          </p:cNvPr>
          <p:cNvSpPr txBox="1"/>
          <p:nvPr/>
        </p:nvSpPr>
        <p:spPr>
          <a:xfrm>
            <a:off x="4861929" y="6234251"/>
            <a:ext cx="6853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정답을 이곳에 넣어 주세요</a:t>
            </a: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533F8B92-2F4A-4B99-BDE9-0F761A54BCDB}"/>
              </a:ext>
            </a:extLst>
          </p:cNvPr>
          <p:cNvSpPr/>
          <p:nvPr/>
        </p:nvSpPr>
        <p:spPr>
          <a:xfrm>
            <a:off x="4682167" y="146141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6409FDCD-7FA9-4EC0-A490-D717F9C2D2C6}"/>
              </a:ext>
            </a:extLst>
          </p:cNvPr>
          <p:cNvSpPr/>
          <p:nvPr/>
        </p:nvSpPr>
        <p:spPr>
          <a:xfrm>
            <a:off x="11153886" y="5272682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39E2E047-FB07-4154-AE54-281D8D5CF07D}"/>
              </a:ext>
            </a:extLst>
          </p:cNvPr>
          <p:cNvCxnSpPr>
            <a:cxnSpLocks/>
          </p:cNvCxnSpPr>
          <p:nvPr/>
        </p:nvCxnSpPr>
        <p:spPr>
          <a:xfrm flipH="1">
            <a:off x="1679094" y="5386730"/>
            <a:ext cx="168038" cy="282296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1846B699-D07F-45B8-B2AE-93C225ECDD2C}"/>
              </a:ext>
            </a:extLst>
          </p:cNvPr>
          <p:cNvCxnSpPr>
            <a:cxnSpLocks/>
          </p:cNvCxnSpPr>
          <p:nvPr/>
        </p:nvCxnSpPr>
        <p:spPr>
          <a:xfrm>
            <a:off x="2470387" y="5386730"/>
            <a:ext cx="153321" cy="263593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02BE08-597A-4FCD-9E16-A3393D168E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0544547C-3A4F-4B3C-9458-B8AAE62277D2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5B09FE-794D-4EFE-B3F0-8B79128B7520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1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4A429E3-E630-4255-84C0-FD730BA0C4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C5EB2836-5D1D-4480-B5FF-C52F2AFE7579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38B5722-EE06-4FC7-9763-0C3074C3C8F2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2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46F5AF1B-9354-4340-8A8D-9B401CDD8795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2A757877-CA29-4895-A359-74271826314E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A645869-947D-4941-B9F6-AF36F66D82A8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3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62F80E1-371A-4773-9A0E-3447467E978C}"/>
              </a:ext>
            </a:extLst>
          </p:cNvPr>
          <p:cNvSpPr txBox="1"/>
          <p:nvPr/>
        </p:nvSpPr>
        <p:spPr>
          <a:xfrm>
            <a:off x="1598499" y="2854953"/>
            <a:ext cx="108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TIME</a:t>
            </a:r>
            <a:endParaRPr lang="ko-KR" altLang="en-US" sz="2800" dirty="0">
              <a:ln>
                <a:solidFill>
                  <a:schemeClr val="accent1">
                    <a:shade val="50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srgbClr val="0070C0">
                    <a:alpha val="40000"/>
                  </a:srgbClr>
                </a:outerShdw>
              </a:effectLst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CC9A62C-1E6B-4C0A-9E45-E9256EE8D776}"/>
              </a:ext>
            </a:extLst>
          </p:cNvPr>
          <p:cNvSpPr txBox="1"/>
          <p:nvPr/>
        </p:nvSpPr>
        <p:spPr>
          <a:xfrm>
            <a:off x="4861929" y="1120206"/>
            <a:ext cx="6853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사진을 이곳에 넣어 주세요</a:t>
            </a:r>
          </a:p>
        </p:txBody>
      </p:sp>
    </p:spTree>
    <p:extLst>
      <p:ext uri="{BB962C8B-B14F-4D97-AF65-F5344CB8AC3E}">
        <p14:creationId xmlns:p14="http://schemas.microsoft.com/office/powerpoint/2010/main" val="166980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3A6AF818-4126-49DF-A0EC-7B8B02AF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89"/>
            <a:ext cx="12192000" cy="684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18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F1010D3-DB53-400A-BD8E-E4EDB1C56ECB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EC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5D48101D-5F6E-48FE-847C-2FACDB786781}"/>
              </a:ext>
            </a:extLst>
          </p:cNvPr>
          <p:cNvSpPr/>
          <p:nvPr/>
        </p:nvSpPr>
        <p:spPr>
          <a:xfrm>
            <a:off x="1214099" y="3612333"/>
            <a:ext cx="1862762" cy="1862762"/>
          </a:xfrm>
          <a:prstGeom prst="ellipse">
            <a:avLst/>
          </a:prstGeom>
          <a:solidFill>
            <a:srgbClr val="0E46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3E386ADF-C133-4C0F-AB7B-11AD8DFCECAD}"/>
              </a:ext>
            </a:extLst>
          </p:cNvPr>
          <p:cNvGrpSpPr/>
          <p:nvPr/>
        </p:nvGrpSpPr>
        <p:grpSpPr>
          <a:xfrm>
            <a:off x="1322964" y="3710813"/>
            <a:ext cx="1675916" cy="1675916"/>
            <a:chOff x="1309428" y="3718385"/>
            <a:chExt cx="1675916" cy="1675916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86BB6436-FB67-4C97-82F2-74C0A09A9CA4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A521E92-3F78-4D7E-A114-1B32A88A5B68}"/>
                </a:ext>
              </a:extLst>
            </p:cNvPr>
            <p:cNvSpPr txBox="1"/>
            <p:nvPr/>
          </p:nvSpPr>
          <p:spPr>
            <a:xfrm>
              <a:off x="1550107" y="4079290"/>
              <a:ext cx="119455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TIME</a:t>
              </a:r>
              <a:r>
                <a:rPr lang="ko-KR" altLang="en-US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 </a:t>
              </a:r>
              <a:endPara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OVER</a:t>
              </a:r>
              <a:endPara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A9928C62-4181-4EA1-BD54-2ACBAFBC52D1}"/>
              </a:ext>
            </a:extLst>
          </p:cNvPr>
          <p:cNvSpPr/>
          <p:nvPr/>
        </p:nvSpPr>
        <p:spPr>
          <a:xfrm>
            <a:off x="1198290" y="3503945"/>
            <a:ext cx="621191" cy="595010"/>
          </a:xfrm>
          <a:custGeom>
            <a:avLst/>
            <a:gdLst>
              <a:gd name="connsiteX0" fmla="*/ 333087 w 621191"/>
              <a:gd name="connsiteY0" fmla="*/ 0 h 595010"/>
              <a:gd name="connsiteX1" fmla="*/ 609288 w 621191"/>
              <a:gd name="connsiteY1" fmla="*/ 146855 h 595010"/>
              <a:gd name="connsiteX2" fmla="*/ 621191 w 621191"/>
              <a:gd name="connsiteY2" fmla="*/ 168785 h 595010"/>
              <a:gd name="connsiteX3" fmla="*/ 585819 w 621191"/>
              <a:gd name="connsiteY3" fmla="*/ 181731 h 595010"/>
              <a:gd name="connsiteX4" fmla="*/ 175200 w 621191"/>
              <a:gd name="connsiteY4" fmla="*/ 519866 h 595010"/>
              <a:gd name="connsiteX5" fmla="*/ 129550 w 621191"/>
              <a:gd name="connsiteY5" fmla="*/ 595010 h 595010"/>
              <a:gd name="connsiteX6" fmla="*/ 97559 w 621191"/>
              <a:gd name="connsiteY6" fmla="*/ 568615 h 595010"/>
              <a:gd name="connsiteX7" fmla="*/ 0 w 621191"/>
              <a:gd name="connsiteY7" fmla="*/ 333087 h 595010"/>
              <a:gd name="connsiteX8" fmla="*/ 333087 w 621191"/>
              <a:gd name="connsiteY8" fmla="*/ 0 h 59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10">
                <a:moveTo>
                  <a:pt x="333087" y="0"/>
                </a:moveTo>
                <a:cubicBezTo>
                  <a:pt x="448061" y="0"/>
                  <a:pt x="549430" y="58253"/>
                  <a:pt x="609288" y="146855"/>
                </a:cubicBezTo>
                <a:lnTo>
                  <a:pt x="621191" y="168785"/>
                </a:lnTo>
                <a:lnTo>
                  <a:pt x="585819" y="181731"/>
                </a:lnTo>
                <a:cubicBezTo>
                  <a:pt x="418334" y="252572"/>
                  <a:pt x="275831" y="370912"/>
                  <a:pt x="175200" y="519866"/>
                </a:cubicBezTo>
                <a:lnTo>
                  <a:pt x="129550" y="595010"/>
                </a:lnTo>
                <a:lnTo>
                  <a:pt x="97559" y="568615"/>
                </a:lnTo>
                <a:cubicBezTo>
                  <a:pt x="37282" y="508338"/>
                  <a:pt x="0" y="425067"/>
                  <a:pt x="0" y="333087"/>
                </a:cubicBezTo>
                <a:cubicBezTo>
                  <a:pt x="0" y="149128"/>
                  <a:pt x="149128" y="0"/>
                  <a:pt x="333087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563933C0-04AE-475B-8038-3568FF9D5340}"/>
              </a:ext>
            </a:extLst>
          </p:cNvPr>
          <p:cNvSpPr/>
          <p:nvPr/>
        </p:nvSpPr>
        <p:spPr>
          <a:xfrm>
            <a:off x="2475290" y="3503945"/>
            <a:ext cx="621191" cy="595009"/>
          </a:xfrm>
          <a:custGeom>
            <a:avLst/>
            <a:gdLst>
              <a:gd name="connsiteX0" fmla="*/ 288104 w 621191"/>
              <a:gd name="connsiteY0" fmla="*/ 0 h 595009"/>
              <a:gd name="connsiteX1" fmla="*/ 621191 w 621191"/>
              <a:gd name="connsiteY1" fmla="*/ 333087 h 595009"/>
              <a:gd name="connsiteX2" fmla="*/ 523632 w 621191"/>
              <a:gd name="connsiteY2" fmla="*/ 568615 h 595009"/>
              <a:gd name="connsiteX3" fmla="*/ 491642 w 621191"/>
              <a:gd name="connsiteY3" fmla="*/ 595009 h 595009"/>
              <a:gd name="connsiteX4" fmla="*/ 445992 w 621191"/>
              <a:gd name="connsiteY4" fmla="*/ 519866 h 595009"/>
              <a:gd name="connsiteX5" fmla="*/ 35373 w 621191"/>
              <a:gd name="connsiteY5" fmla="*/ 181731 h 595009"/>
              <a:gd name="connsiteX6" fmla="*/ 0 w 621191"/>
              <a:gd name="connsiteY6" fmla="*/ 168785 h 595009"/>
              <a:gd name="connsiteX7" fmla="*/ 11903 w 621191"/>
              <a:gd name="connsiteY7" fmla="*/ 146855 h 595009"/>
              <a:gd name="connsiteX8" fmla="*/ 288104 w 621191"/>
              <a:gd name="connsiteY8" fmla="*/ 0 h 59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09">
                <a:moveTo>
                  <a:pt x="288104" y="0"/>
                </a:moveTo>
                <a:cubicBezTo>
                  <a:pt x="472063" y="0"/>
                  <a:pt x="621191" y="149128"/>
                  <a:pt x="621191" y="333087"/>
                </a:cubicBezTo>
                <a:cubicBezTo>
                  <a:pt x="621191" y="425067"/>
                  <a:pt x="583909" y="508338"/>
                  <a:pt x="523632" y="568615"/>
                </a:cubicBezTo>
                <a:lnTo>
                  <a:pt x="491642" y="595009"/>
                </a:lnTo>
                <a:lnTo>
                  <a:pt x="445992" y="519866"/>
                </a:lnTo>
                <a:cubicBezTo>
                  <a:pt x="345361" y="370912"/>
                  <a:pt x="202859" y="252572"/>
                  <a:pt x="35373" y="181731"/>
                </a:cubicBezTo>
                <a:lnTo>
                  <a:pt x="0" y="168785"/>
                </a:lnTo>
                <a:lnTo>
                  <a:pt x="11903" y="146855"/>
                </a:lnTo>
                <a:cubicBezTo>
                  <a:pt x="71761" y="58253"/>
                  <a:pt x="173130" y="0"/>
                  <a:pt x="288104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59C17C-4F4B-428C-B086-801585EFE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76" y="703199"/>
            <a:ext cx="3038475" cy="48577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B36E36-5855-4B23-9122-A94D7D058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805" y="1188974"/>
            <a:ext cx="2675016" cy="590522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E8007E9-4479-4743-96B3-3FC3DD483C5B}"/>
              </a:ext>
            </a:extLst>
          </p:cNvPr>
          <p:cNvSpPr/>
          <p:nvPr/>
        </p:nvSpPr>
        <p:spPr>
          <a:xfrm>
            <a:off x="4861931" y="362139"/>
            <a:ext cx="6853253" cy="5621648"/>
          </a:xfrm>
          <a:prstGeom prst="roundRect">
            <a:avLst>
              <a:gd name="adj" fmla="val 4061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7490A2-8AFD-46E9-A69E-48BE16B489B7}"/>
              </a:ext>
            </a:extLst>
          </p:cNvPr>
          <p:cNvSpPr txBox="1"/>
          <p:nvPr/>
        </p:nvSpPr>
        <p:spPr>
          <a:xfrm>
            <a:off x="1253053" y="5903186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카운트다운 </a:t>
            </a:r>
            <a:r>
              <a:rPr lang="en-US" altLang="ko-KR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2</a:t>
            </a:r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초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A3A52BA3-74E4-4B3E-82B4-A2ED88B8A8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2049" y="420804"/>
            <a:ext cx="3840544" cy="5504317"/>
          </a:xfrm>
          <a:prstGeom prst="rect">
            <a:avLst/>
          </a:prstGeom>
        </p:spPr>
      </p:pic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E1FD957-506A-4AD3-808A-45D74D9A6B84}"/>
              </a:ext>
            </a:extLst>
          </p:cNvPr>
          <p:cNvSpPr/>
          <p:nvPr/>
        </p:nvSpPr>
        <p:spPr>
          <a:xfrm>
            <a:off x="4861930" y="6160027"/>
            <a:ext cx="6853253" cy="656903"/>
          </a:xfrm>
          <a:prstGeom prst="roundRect">
            <a:avLst>
              <a:gd name="adj" fmla="val 21978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70F184-6AC5-472B-94A6-818B4B345B3B}"/>
              </a:ext>
            </a:extLst>
          </p:cNvPr>
          <p:cNvSpPr txBox="1"/>
          <p:nvPr/>
        </p:nvSpPr>
        <p:spPr>
          <a:xfrm>
            <a:off x="4861930" y="6234251"/>
            <a:ext cx="6853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정답 </a:t>
            </a:r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: </a:t>
            </a:r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아이유</a:t>
            </a: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533F8B92-2F4A-4B99-BDE9-0F761A54BCDB}"/>
              </a:ext>
            </a:extLst>
          </p:cNvPr>
          <p:cNvSpPr/>
          <p:nvPr/>
        </p:nvSpPr>
        <p:spPr>
          <a:xfrm>
            <a:off x="4682167" y="146141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6409FDCD-7FA9-4EC0-A490-D717F9C2D2C6}"/>
              </a:ext>
            </a:extLst>
          </p:cNvPr>
          <p:cNvSpPr/>
          <p:nvPr/>
        </p:nvSpPr>
        <p:spPr>
          <a:xfrm>
            <a:off x="11153886" y="5272682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39E2E047-FB07-4154-AE54-281D8D5CF07D}"/>
              </a:ext>
            </a:extLst>
          </p:cNvPr>
          <p:cNvCxnSpPr>
            <a:cxnSpLocks/>
          </p:cNvCxnSpPr>
          <p:nvPr/>
        </p:nvCxnSpPr>
        <p:spPr>
          <a:xfrm flipH="1">
            <a:off x="1679094" y="5386730"/>
            <a:ext cx="168038" cy="282296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1846B699-D07F-45B8-B2AE-93C225ECDD2C}"/>
              </a:ext>
            </a:extLst>
          </p:cNvPr>
          <p:cNvCxnSpPr>
            <a:cxnSpLocks/>
          </p:cNvCxnSpPr>
          <p:nvPr/>
        </p:nvCxnSpPr>
        <p:spPr>
          <a:xfrm>
            <a:off x="2470387" y="5386730"/>
            <a:ext cx="153321" cy="263593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77A056D-5709-46DA-9DC0-C66284CC540C}"/>
              </a:ext>
            </a:extLst>
          </p:cNvPr>
          <p:cNvSpPr txBox="1"/>
          <p:nvPr/>
        </p:nvSpPr>
        <p:spPr>
          <a:xfrm>
            <a:off x="1598499" y="2854953"/>
            <a:ext cx="108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TIME</a:t>
            </a:r>
            <a:endParaRPr lang="ko-KR" altLang="en-US" sz="2800" dirty="0">
              <a:ln>
                <a:solidFill>
                  <a:schemeClr val="accent1">
                    <a:shade val="50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srgbClr val="0070C0">
                    <a:alpha val="40000"/>
                  </a:srgbClr>
                </a:outerShdw>
              </a:effectLst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02BE08-597A-4FCD-9E16-A3393D168E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0544547C-3A4F-4B3C-9458-B8AAE62277D2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5B09FE-794D-4EFE-B3F0-8B79128B7520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1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4A429E3-E630-4255-84C0-FD730BA0C4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C5EB2836-5D1D-4480-B5FF-C52F2AFE7579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38B5722-EE06-4FC7-9763-0C3074C3C8F2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2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pic>
        <p:nvPicPr>
          <p:cNvPr id="4" name="3초">
            <a:hlinkClick r:id="" action="ppaction://media"/>
            <a:extLst>
              <a:ext uri="{FF2B5EF4-FFF2-40B4-BE49-F238E27FC236}">
                <a16:creationId xmlns:a16="http://schemas.microsoft.com/office/drawing/2014/main" id="{B5909D9D-30DE-4EE3-8AC6-98AF7504783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99" end="0.961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88383" y="-2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6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F1010D3-DB53-400A-BD8E-E4EDB1C56ECB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EC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5D48101D-5F6E-48FE-847C-2FACDB786781}"/>
              </a:ext>
            </a:extLst>
          </p:cNvPr>
          <p:cNvSpPr/>
          <p:nvPr/>
        </p:nvSpPr>
        <p:spPr>
          <a:xfrm>
            <a:off x="1214099" y="3612333"/>
            <a:ext cx="1862762" cy="1862762"/>
          </a:xfrm>
          <a:prstGeom prst="ellipse">
            <a:avLst/>
          </a:prstGeom>
          <a:solidFill>
            <a:srgbClr val="0E46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3E386ADF-C133-4C0F-AB7B-11AD8DFCECAD}"/>
              </a:ext>
            </a:extLst>
          </p:cNvPr>
          <p:cNvGrpSpPr/>
          <p:nvPr/>
        </p:nvGrpSpPr>
        <p:grpSpPr>
          <a:xfrm>
            <a:off x="1322964" y="3710813"/>
            <a:ext cx="1675916" cy="1675916"/>
            <a:chOff x="1309428" y="3718385"/>
            <a:chExt cx="1675916" cy="1675916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86BB6436-FB67-4C97-82F2-74C0A09A9CA4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A521E92-3F78-4D7E-A114-1B32A88A5B68}"/>
                </a:ext>
              </a:extLst>
            </p:cNvPr>
            <p:cNvSpPr txBox="1"/>
            <p:nvPr/>
          </p:nvSpPr>
          <p:spPr>
            <a:xfrm>
              <a:off x="1550107" y="4079290"/>
              <a:ext cx="119455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TIME</a:t>
              </a:r>
              <a:r>
                <a:rPr lang="ko-KR" altLang="en-US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 </a:t>
              </a:r>
              <a:endPara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OVER</a:t>
              </a:r>
              <a:endPara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A9928C62-4181-4EA1-BD54-2ACBAFBC52D1}"/>
              </a:ext>
            </a:extLst>
          </p:cNvPr>
          <p:cNvSpPr/>
          <p:nvPr/>
        </p:nvSpPr>
        <p:spPr>
          <a:xfrm>
            <a:off x="1198290" y="3503945"/>
            <a:ext cx="621191" cy="595010"/>
          </a:xfrm>
          <a:custGeom>
            <a:avLst/>
            <a:gdLst>
              <a:gd name="connsiteX0" fmla="*/ 333087 w 621191"/>
              <a:gd name="connsiteY0" fmla="*/ 0 h 595010"/>
              <a:gd name="connsiteX1" fmla="*/ 609288 w 621191"/>
              <a:gd name="connsiteY1" fmla="*/ 146855 h 595010"/>
              <a:gd name="connsiteX2" fmla="*/ 621191 w 621191"/>
              <a:gd name="connsiteY2" fmla="*/ 168785 h 595010"/>
              <a:gd name="connsiteX3" fmla="*/ 585819 w 621191"/>
              <a:gd name="connsiteY3" fmla="*/ 181731 h 595010"/>
              <a:gd name="connsiteX4" fmla="*/ 175200 w 621191"/>
              <a:gd name="connsiteY4" fmla="*/ 519866 h 595010"/>
              <a:gd name="connsiteX5" fmla="*/ 129550 w 621191"/>
              <a:gd name="connsiteY5" fmla="*/ 595010 h 595010"/>
              <a:gd name="connsiteX6" fmla="*/ 97559 w 621191"/>
              <a:gd name="connsiteY6" fmla="*/ 568615 h 595010"/>
              <a:gd name="connsiteX7" fmla="*/ 0 w 621191"/>
              <a:gd name="connsiteY7" fmla="*/ 333087 h 595010"/>
              <a:gd name="connsiteX8" fmla="*/ 333087 w 621191"/>
              <a:gd name="connsiteY8" fmla="*/ 0 h 59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10">
                <a:moveTo>
                  <a:pt x="333087" y="0"/>
                </a:moveTo>
                <a:cubicBezTo>
                  <a:pt x="448061" y="0"/>
                  <a:pt x="549430" y="58253"/>
                  <a:pt x="609288" y="146855"/>
                </a:cubicBezTo>
                <a:lnTo>
                  <a:pt x="621191" y="168785"/>
                </a:lnTo>
                <a:lnTo>
                  <a:pt x="585819" y="181731"/>
                </a:lnTo>
                <a:cubicBezTo>
                  <a:pt x="418334" y="252572"/>
                  <a:pt x="275831" y="370912"/>
                  <a:pt x="175200" y="519866"/>
                </a:cubicBezTo>
                <a:lnTo>
                  <a:pt x="129550" y="595010"/>
                </a:lnTo>
                <a:lnTo>
                  <a:pt x="97559" y="568615"/>
                </a:lnTo>
                <a:cubicBezTo>
                  <a:pt x="37282" y="508338"/>
                  <a:pt x="0" y="425067"/>
                  <a:pt x="0" y="333087"/>
                </a:cubicBezTo>
                <a:cubicBezTo>
                  <a:pt x="0" y="149128"/>
                  <a:pt x="149128" y="0"/>
                  <a:pt x="333087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563933C0-04AE-475B-8038-3568FF9D5340}"/>
              </a:ext>
            </a:extLst>
          </p:cNvPr>
          <p:cNvSpPr/>
          <p:nvPr/>
        </p:nvSpPr>
        <p:spPr>
          <a:xfrm>
            <a:off x="2475290" y="3503945"/>
            <a:ext cx="621191" cy="595009"/>
          </a:xfrm>
          <a:custGeom>
            <a:avLst/>
            <a:gdLst>
              <a:gd name="connsiteX0" fmla="*/ 288104 w 621191"/>
              <a:gd name="connsiteY0" fmla="*/ 0 h 595009"/>
              <a:gd name="connsiteX1" fmla="*/ 621191 w 621191"/>
              <a:gd name="connsiteY1" fmla="*/ 333087 h 595009"/>
              <a:gd name="connsiteX2" fmla="*/ 523632 w 621191"/>
              <a:gd name="connsiteY2" fmla="*/ 568615 h 595009"/>
              <a:gd name="connsiteX3" fmla="*/ 491642 w 621191"/>
              <a:gd name="connsiteY3" fmla="*/ 595009 h 595009"/>
              <a:gd name="connsiteX4" fmla="*/ 445992 w 621191"/>
              <a:gd name="connsiteY4" fmla="*/ 519866 h 595009"/>
              <a:gd name="connsiteX5" fmla="*/ 35373 w 621191"/>
              <a:gd name="connsiteY5" fmla="*/ 181731 h 595009"/>
              <a:gd name="connsiteX6" fmla="*/ 0 w 621191"/>
              <a:gd name="connsiteY6" fmla="*/ 168785 h 595009"/>
              <a:gd name="connsiteX7" fmla="*/ 11903 w 621191"/>
              <a:gd name="connsiteY7" fmla="*/ 146855 h 595009"/>
              <a:gd name="connsiteX8" fmla="*/ 288104 w 621191"/>
              <a:gd name="connsiteY8" fmla="*/ 0 h 59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09">
                <a:moveTo>
                  <a:pt x="288104" y="0"/>
                </a:moveTo>
                <a:cubicBezTo>
                  <a:pt x="472063" y="0"/>
                  <a:pt x="621191" y="149128"/>
                  <a:pt x="621191" y="333087"/>
                </a:cubicBezTo>
                <a:cubicBezTo>
                  <a:pt x="621191" y="425067"/>
                  <a:pt x="583909" y="508338"/>
                  <a:pt x="523632" y="568615"/>
                </a:cubicBezTo>
                <a:lnTo>
                  <a:pt x="491642" y="595009"/>
                </a:lnTo>
                <a:lnTo>
                  <a:pt x="445992" y="519866"/>
                </a:lnTo>
                <a:cubicBezTo>
                  <a:pt x="345361" y="370912"/>
                  <a:pt x="202859" y="252572"/>
                  <a:pt x="35373" y="181731"/>
                </a:cubicBezTo>
                <a:lnTo>
                  <a:pt x="0" y="168785"/>
                </a:lnTo>
                <a:lnTo>
                  <a:pt x="11903" y="146855"/>
                </a:lnTo>
                <a:cubicBezTo>
                  <a:pt x="71761" y="58253"/>
                  <a:pt x="173130" y="0"/>
                  <a:pt x="288104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59C17C-4F4B-428C-B086-801585EFE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76" y="703199"/>
            <a:ext cx="3038475" cy="48577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B36E36-5855-4B23-9122-A94D7D058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805" y="1188974"/>
            <a:ext cx="2675016" cy="590522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E8007E9-4479-4743-96B3-3FC3DD483C5B}"/>
              </a:ext>
            </a:extLst>
          </p:cNvPr>
          <p:cNvSpPr/>
          <p:nvPr/>
        </p:nvSpPr>
        <p:spPr>
          <a:xfrm>
            <a:off x="4861931" y="362139"/>
            <a:ext cx="6853253" cy="5621648"/>
          </a:xfrm>
          <a:prstGeom prst="roundRect">
            <a:avLst>
              <a:gd name="adj" fmla="val 4061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7490A2-8AFD-46E9-A69E-48BE16B489B7}"/>
              </a:ext>
            </a:extLst>
          </p:cNvPr>
          <p:cNvSpPr txBox="1"/>
          <p:nvPr/>
        </p:nvSpPr>
        <p:spPr>
          <a:xfrm>
            <a:off x="1253053" y="5903186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카운트다운 </a:t>
            </a:r>
            <a:r>
              <a:rPr lang="en-US" altLang="ko-KR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2</a:t>
            </a:r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초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E1FD957-506A-4AD3-808A-45D74D9A6B84}"/>
              </a:ext>
            </a:extLst>
          </p:cNvPr>
          <p:cNvSpPr/>
          <p:nvPr/>
        </p:nvSpPr>
        <p:spPr>
          <a:xfrm>
            <a:off x="4861930" y="6160027"/>
            <a:ext cx="6853253" cy="656903"/>
          </a:xfrm>
          <a:prstGeom prst="roundRect">
            <a:avLst>
              <a:gd name="adj" fmla="val 21978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70F184-6AC5-472B-94A6-818B4B345B3B}"/>
              </a:ext>
            </a:extLst>
          </p:cNvPr>
          <p:cNvSpPr txBox="1"/>
          <p:nvPr/>
        </p:nvSpPr>
        <p:spPr>
          <a:xfrm>
            <a:off x="4861929" y="6234251"/>
            <a:ext cx="6853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정답 </a:t>
            </a:r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: </a:t>
            </a:r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은혁 </a:t>
            </a:r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(</a:t>
            </a:r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슈퍼주니어</a:t>
            </a:r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)</a:t>
            </a:r>
            <a:endParaRPr lang="ko-KR" altLang="en-US" sz="2800" dirty="0">
              <a:ln>
                <a:solidFill>
                  <a:schemeClr val="accent1">
                    <a:shade val="50000"/>
                  </a:schemeClr>
                </a:solidFill>
              </a:ln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533F8B92-2F4A-4B99-BDE9-0F761A54BCDB}"/>
              </a:ext>
            </a:extLst>
          </p:cNvPr>
          <p:cNvSpPr/>
          <p:nvPr/>
        </p:nvSpPr>
        <p:spPr>
          <a:xfrm>
            <a:off x="4682167" y="146141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6409FDCD-7FA9-4EC0-A490-D717F9C2D2C6}"/>
              </a:ext>
            </a:extLst>
          </p:cNvPr>
          <p:cNvSpPr/>
          <p:nvPr/>
        </p:nvSpPr>
        <p:spPr>
          <a:xfrm>
            <a:off x="11153886" y="5272682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39E2E047-FB07-4154-AE54-281D8D5CF07D}"/>
              </a:ext>
            </a:extLst>
          </p:cNvPr>
          <p:cNvCxnSpPr>
            <a:cxnSpLocks/>
          </p:cNvCxnSpPr>
          <p:nvPr/>
        </p:nvCxnSpPr>
        <p:spPr>
          <a:xfrm flipH="1">
            <a:off x="1679094" y="5386730"/>
            <a:ext cx="168038" cy="282296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1846B699-D07F-45B8-B2AE-93C225ECDD2C}"/>
              </a:ext>
            </a:extLst>
          </p:cNvPr>
          <p:cNvCxnSpPr>
            <a:cxnSpLocks/>
          </p:cNvCxnSpPr>
          <p:nvPr/>
        </p:nvCxnSpPr>
        <p:spPr>
          <a:xfrm>
            <a:off x="2470387" y="5386730"/>
            <a:ext cx="153321" cy="263593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02BE08-597A-4FCD-9E16-A3393D168E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0544547C-3A4F-4B3C-9458-B8AAE62277D2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5B09FE-794D-4EFE-B3F0-8B79128B7520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1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4A429E3-E630-4255-84C0-FD730BA0C4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C5EB2836-5D1D-4480-B5FF-C52F2AFE7579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38B5722-EE06-4FC7-9763-0C3074C3C8F2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2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pic>
        <p:nvPicPr>
          <p:cNvPr id="4" name="3초">
            <a:hlinkClick r:id="" action="ppaction://media"/>
            <a:extLst>
              <a:ext uri="{FF2B5EF4-FFF2-40B4-BE49-F238E27FC236}">
                <a16:creationId xmlns:a16="http://schemas.microsoft.com/office/drawing/2014/main" id="{B5909D9D-30DE-4EE3-8AC6-98AF7504783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9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88383" y="-2263"/>
            <a:ext cx="609600" cy="6096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3054369-69ED-49F4-98A7-B8C16A2B8E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578" y="478433"/>
            <a:ext cx="4667250" cy="52578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62F80E1-371A-4773-9A0E-3447467E978C}"/>
              </a:ext>
            </a:extLst>
          </p:cNvPr>
          <p:cNvSpPr txBox="1"/>
          <p:nvPr/>
        </p:nvSpPr>
        <p:spPr>
          <a:xfrm>
            <a:off x="1598499" y="2854953"/>
            <a:ext cx="108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TIME</a:t>
            </a:r>
            <a:endParaRPr lang="ko-KR" altLang="en-US" sz="2800" dirty="0">
              <a:ln>
                <a:solidFill>
                  <a:schemeClr val="accent1">
                    <a:shade val="50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srgbClr val="0070C0">
                    <a:alpha val="40000"/>
                  </a:srgbClr>
                </a:outerShdw>
              </a:effectLst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992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F1010D3-DB53-400A-BD8E-E4EDB1C56ECB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EC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5D48101D-5F6E-48FE-847C-2FACDB786781}"/>
              </a:ext>
            </a:extLst>
          </p:cNvPr>
          <p:cNvSpPr/>
          <p:nvPr/>
        </p:nvSpPr>
        <p:spPr>
          <a:xfrm>
            <a:off x="1214099" y="3612333"/>
            <a:ext cx="1862762" cy="1862762"/>
          </a:xfrm>
          <a:prstGeom prst="ellipse">
            <a:avLst/>
          </a:prstGeom>
          <a:solidFill>
            <a:srgbClr val="0E46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3E386ADF-C133-4C0F-AB7B-11AD8DFCECAD}"/>
              </a:ext>
            </a:extLst>
          </p:cNvPr>
          <p:cNvGrpSpPr/>
          <p:nvPr/>
        </p:nvGrpSpPr>
        <p:grpSpPr>
          <a:xfrm>
            <a:off x="1322964" y="3710813"/>
            <a:ext cx="1675916" cy="1675916"/>
            <a:chOff x="1309428" y="3718385"/>
            <a:chExt cx="1675916" cy="1675916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86BB6436-FB67-4C97-82F2-74C0A09A9CA4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A521E92-3F78-4D7E-A114-1B32A88A5B68}"/>
                </a:ext>
              </a:extLst>
            </p:cNvPr>
            <p:cNvSpPr txBox="1"/>
            <p:nvPr/>
          </p:nvSpPr>
          <p:spPr>
            <a:xfrm>
              <a:off x="1550107" y="4079290"/>
              <a:ext cx="119455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TIME</a:t>
              </a:r>
              <a:r>
                <a:rPr lang="ko-KR" altLang="en-US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 </a:t>
              </a:r>
              <a:endPara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  <a:p>
              <a:r>
                <a:rPr lang="en-US" altLang="ko-KR" sz="28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OVER</a:t>
              </a:r>
              <a:endPara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A9928C62-4181-4EA1-BD54-2ACBAFBC52D1}"/>
              </a:ext>
            </a:extLst>
          </p:cNvPr>
          <p:cNvSpPr/>
          <p:nvPr/>
        </p:nvSpPr>
        <p:spPr>
          <a:xfrm>
            <a:off x="1198290" y="3503945"/>
            <a:ext cx="621191" cy="595010"/>
          </a:xfrm>
          <a:custGeom>
            <a:avLst/>
            <a:gdLst>
              <a:gd name="connsiteX0" fmla="*/ 333087 w 621191"/>
              <a:gd name="connsiteY0" fmla="*/ 0 h 595010"/>
              <a:gd name="connsiteX1" fmla="*/ 609288 w 621191"/>
              <a:gd name="connsiteY1" fmla="*/ 146855 h 595010"/>
              <a:gd name="connsiteX2" fmla="*/ 621191 w 621191"/>
              <a:gd name="connsiteY2" fmla="*/ 168785 h 595010"/>
              <a:gd name="connsiteX3" fmla="*/ 585819 w 621191"/>
              <a:gd name="connsiteY3" fmla="*/ 181731 h 595010"/>
              <a:gd name="connsiteX4" fmla="*/ 175200 w 621191"/>
              <a:gd name="connsiteY4" fmla="*/ 519866 h 595010"/>
              <a:gd name="connsiteX5" fmla="*/ 129550 w 621191"/>
              <a:gd name="connsiteY5" fmla="*/ 595010 h 595010"/>
              <a:gd name="connsiteX6" fmla="*/ 97559 w 621191"/>
              <a:gd name="connsiteY6" fmla="*/ 568615 h 595010"/>
              <a:gd name="connsiteX7" fmla="*/ 0 w 621191"/>
              <a:gd name="connsiteY7" fmla="*/ 333087 h 595010"/>
              <a:gd name="connsiteX8" fmla="*/ 333087 w 621191"/>
              <a:gd name="connsiteY8" fmla="*/ 0 h 59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10">
                <a:moveTo>
                  <a:pt x="333087" y="0"/>
                </a:moveTo>
                <a:cubicBezTo>
                  <a:pt x="448061" y="0"/>
                  <a:pt x="549430" y="58253"/>
                  <a:pt x="609288" y="146855"/>
                </a:cubicBezTo>
                <a:lnTo>
                  <a:pt x="621191" y="168785"/>
                </a:lnTo>
                <a:lnTo>
                  <a:pt x="585819" y="181731"/>
                </a:lnTo>
                <a:cubicBezTo>
                  <a:pt x="418334" y="252572"/>
                  <a:pt x="275831" y="370912"/>
                  <a:pt x="175200" y="519866"/>
                </a:cubicBezTo>
                <a:lnTo>
                  <a:pt x="129550" y="595010"/>
                </a:lnTo>
                <a:lnTo>
                  <a:pt x="97559" y="568615"/>
                </a:lnTo>
                <a:cubicBezTo>
                  <a:pt x="37282" y="508338"/>
                  <a:pt x="0" y="425067"/>
                  <a:pt x="0" y="333087"/>
                </a:cubicBezTo>
                <a:cubicBezTo>
                  <a:pt x="0" y="149128"/>
                  <a:pt x="149128" y="0"/>
                  <a:pt x="333087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563933C0-04AE-475B-8038-3568FF9D5340}"/>
              </a:ext>
            </a:extLst>
          </p:cNvPr>
          <p:cNvSpPr/>
          <p:nvPr/>
        </p:nvSpPr>
        <p:spPr>
          <a:xfrm>
            <a:off x="2475290" y="3503945"/>
            <a:ext cx="621191" cy="595009"/>
          </a:xfrm>
          <a:custGeom>
            <a:avLst/>
            <a:gdLst>
              <a:gd name="connsiteX0" fmla="*/ 288104 w 621191"/>
              <a:gd name="connsiteY0" fmla="*/ 0 h 595009"/>
              <a:gd name="connsiteX1" fmla="*/ 621191 w 621191"/>
              <a:gd name="connsiteY1" fmla="*/ 333087 h 595009"/>
              <a:gd name="connsiteX2" fmla="*/ 523632 w 621191"/>
              <a:gd name="connsiteY2" fmla="*/ 568615 h 595009"/>
              <a:gd name="connsiteX3" fmla="*/ 491642 w 621191"/>
              <a:gd name="connsiteY3" fmla="*/ 595009 h 595009"/>
              <a:gd name="connsiteX4" fmla="*/ 445992 w 621191"/>
              <a:gd name="connsiteY4" fmla="*/ 519866 h 595009"/>
              <a:gd name="connsiteX5" fmla="*/ 35373 w 621191"/>
              <a:gd name="connsiteY5" fmla="*/ 181731 h 595009"/>
              <a:gd name="connsiteX6" fmla="*/ 0 w 621191"/>
              <a:gd name="connsiteY6" fmla="*/ 168785 h 595009"/>
              <a:gd name="connsiteX7" fmla="*/ 11903 w 621191"/>
              <a:gd name="connsiteY7" fmla="*/ 146855 h 595009"/>
              <a:gd name="connsiteX8" fmla="*/ 288104 w 621191"/>
              <a:gd name="connsiteY8" fmla="*/ 0 h 59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191" h="595009">
                <a:moveTo>
                  <a:pt x="288104" y="0"/>
                </a:moveTo>
                <a:cubicBezTo>
                  <a:pt x="472063" y="0"/>
                  <a:pt x="621191" y="149128"/>
                  <a:pt x="621191" y="333087"/>
                </a:cubicBezTo>
                <a:cubicBezTo>
                  <a:pt x="621191" y="425067"/>
                  <a:pt x="583909" y="508338"/>
                  <a:pt x="523632" y="568615"/>
                </a:cubicBezTo>
                <a:lnTo>
                  <a:pt x="491642" y="595009"/>
                </a:lnTo>
                <a:lnTo>
                  <a:pt x="445992" y="519866"/>
                </a:lnTo>
                <a:cubicBezTo>
                  <a:pt x="345361" y="370912"/>
                  <a:pt x="202859" y="252572"/>
                  <a:pt x="35373" y="181731"/>
                </a:cubicBezTo>
                <a:lnTo>
                  <a:pt x="0" y="168785"/>
                </a:lnTo>
                <a:lnTo>
                  <a:pt x="11903" y="146855"/>
                </a:lnTo>
                <a:cubicBezTo>
                  <a:pt x="71761" y="58253"/>
                  <a:pt x="173130" y="0"/>
                  <a:pt x="288104" y="0"/>
                </a:cubicBezTo>
                <a:close/>
              </a:path>
            </a:pathLst>
          </a:custGeom>
          <a:solidFill>
            <a:srgbClr val="0E4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59C17C-4F4B-428C-B086-801585EFE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76" y="703199"/>
            <a:ext cx="3038475" cy="48577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B36E36-5855-4B23-9122-A94D7D058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805" y="1188974"/>
            <a:ext cx="2675016" cy="590522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E8007E9-4479-4743-96B3-3FC3DD483C5B}"/>
              </a:ext>
            </a:extLst>
          </p:cNvPr>
          <p:cNvSpPr/>
          <p:nvPr/>
        </p:nvSpPr>
        <p:spPr>
          <a:xfrm>
            <a:off x="4861931" y="362139"/>
            <a:ext cx="6853253" cy="5621648"/>
          </a:xfrm>
          <a:prstGeom prst="roundRect">
            <a:avLst>
              <a:gd name="adj" fmla="val 4061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7490A2-8AFD-46E9-A69E-48BE16B489B7}"/>
              </a:ext>
            </a:extLst>
          </p:cNvPr>
          <p:cNvSpPr txBox="1"/>
          <p:nvPr/>
        </p:nvSpPr>
        <p:spPr>
          <a:xfrm>
            <a:off x="1253053" y="5903186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카운트다운 </a:t>
            </a:r>
            <a:r>
              <a:rPr lang="en-US" altLang="ko-KR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2</a:t>
            </a:r>
            <a:r>
              <a:rPr lang="ko-KR" altLang="en-US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초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E1FD957-506A-4AD3-808A-45D74D9A6B84}"/>
              </a:ext>
            </a:extLst>
          </p:cNvPr>
          <p:cNvSpPr/>
          <p:nvPr/>
        </p:nvSpPr>
        <p:spPr>
          <a:xfrm>
            <a:off x="4861930" y="6160027"/>
            <a:ext cx="6853253" cy="656903"/>
          </a:xfrm>
          <a:prstGeom prst="roundRect">
            <a:avLst>
              <a:gd name="adj" fmla="val 21978"/>
            </a:avLst>
          </a:prstGeom>
          <a:solidFill>
            <a:schemeClr val="bg1"/>
          </a:solidFill>
          <a:ln w="38100">
            <a:solidFill>
              <a:srgbClr val="FC59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70F184-6AC5-472B-94A6-818B4B345B3B}"/>
              </a:ext>
            </a:extLst>
          </p:cNvPr>
          <p:cNvSpPr txBox="1"/>
          <p:nvPr/>
        </p:nvSpPr>
        <p:spPr>
          <a:xfrm>
            <a:off x="4861929" y="6234251"/>
            <a:ext cx="6853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정답을 이곳에 넣어 주세요</a:t>
            </a:r>
            <a:endParaRPr lang="ko-KR" altLang="en-US" sz="2800" dirty="0">
              <a:ln>
                <a:solidFill>
                  <a:schemeClr val="accent1">
                    <a:shade val="50000"/>
                  </a:schemeClr>
                </a:solidFill>
              </a:ln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533F8B92-2F4A-4B99-BDE9-0F761A54BCDB}"/>
              </a:ext>
            </a:extLst>
          </p:cNvPr>
          <p:cNvSpPr/>
          <p:nvPr/>
        </p:nvSpPr>
        <p:spPr>
          <a:xfrm>
            <a:off x="4682167" y="146141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6409FDCD-7FA9-4EC0-A490-D717F9C2D2C6}"/>
              </a:ext>
            </a:extLst>
          </p:cNvPr>
          <p:cNvSpPr/>
          <p:nvPr/>
        </p:nvSpPr>
        <p:spPr>
          <a:xfrm>
            <a:off x="11153886" y="5272682"/>
            <a:ext cx="951500" cy="927103"/>
          </a:xfrm>
          <a:custGeom>
            <a:avLst/>
            <a:gdLst>
              <a:gd name="connsiteX0" fmla="*/ 516048 w 706170"/>
              <a:gd name="connsiteY0" fmla="*/ 0 h 688063"/>
              <a:gd name="connsiteX1" fmla="*/ 0 w 706170"/>
              <a:gd name="connsiteY1" fmla="*/ 516048 h 688063"/>
              <a:gd name="connsiteX2" fmla="*/ 81481 w 706170"/>
              <a:gd name="connsiteY2" fmla="*/ 534154 h 688063"/>
              <a:gd name="connsiteX3" fmla="*/ 45267 w 706170"/>
              <a:gd name="connsiteY3" fmla="*/ 570368 h 688063"/>
              <a:gd name="connsiteX4" fmla="*/ 72428 w 706170"/>
              <a:gd name="connsiteY4" fmla="*/ 615635 h 688063"/>
              <a:gd name="connsiteX5" fmla="*/ 117695 w 706170"/>
              <a:gd name="connsiteY5" fmla="*/ 615635 h 688063"/>
              <a:gd name="connsiteX6" fmla="*/ 144855 w 706170"/>
              <a:gd name="connsiteY6" fmla="*/ 624689 h 688063"/>
              <a:gd name="connsiteX7" fmla="*/ 144855 w 706170"/>
              <a:gd name="connsiteY7" fmla="*/ 642796 h 688063"/>
              <a:gd name="connsiteX8" fmla="*/ 190123 w 706170"/>
              <a:gd name="connsiteY8" fmla="*/ 688063 h 688063"/>
              <a:gd name="connsiteX9" fmla="*/ 706170 w 706170"/>
              <a:gd name="connsiteY9" fmla="*/ 172016 h 688063"/>
              <a:gd name="connsiteX10" fmla="*/ 651850 w 706170"/>
              <a:gd name="connsiteY10" fmla="*/ 126748 h 688063"/>
              <a:gd name="connsiteX11" fmla="*/ 633743 w 706170"/>
              <a:gd name="connsiteY11" fmla="*/ 135802 h 688063"/>
              <a:gd name="connsiteX12" fmla="*/ 615636 w 706170"/>
              <a:gd name="connsiteY12" fmla="*/ 126748 h 688063"/>
              <a:gd name="connsiteX13" fmla="*/ 606582 w 706170"/>
              <a:gd name="connsiteY13" fmla="*/ 99588 h 688063"/>
              <a:gd name="connsiteX14" fmla="*/ 570368 w 706170"/>
              <a:gd name="connsiteY14" fmla="*/ 72428 h 688063"/>
              <a:gd name="connsiteX15" fmla="*/ 506994 w 706170"/>
              <a:gd name="connsiteY15" fmla="*/ 54321 h 688063"/>
              <a:gd name="connsiteX16" fmla="*/ 516048 w 706170"/>
              <a:gd name="connsiteY16" fmla="*/ 0 h 68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170" h="688063">
                <a:moveTo>
                  <a:pt x="516048" y="0"/>
                </a:moveTo>
                <a:lnTo>
                  <a:pt x="0" y="516048"/>
                </a:lnTo>
                <a:lnTo>
                  <a:pt x="81481" y="534154"/>
                </a:lnTo>
                <a:lnTo>
                  <a:pt x="45267" y="570368"/>
                </a:lnTo>
                <a:lnTo>
                  <a:pt x="72428" y="615635"/>
                </a:lnTo>
                <a:lnTo>
                  <a:pt x="117695" y="615635"/>
                </a:lnTo>
                <a:lnTo>
                  <a:pt x="144855" y="624689"/>
                </a:lnTo>
                <a:lnTo>
                  <a:pt x="144855" y="642796"/>
                </a:lnTo>
                <a:lnTo>
                  <a:pt x="190123" y="688063"/>
                </a:lnTo>
                <a:lnTo>
                  <a:pt x="706170" y="172016"/>
                </a:lnTo>
                <a:lnTo>
                  <a:pt x="651850" y="126748"/>
                </a:lnTo>
                <a:lnTo>
                  <a:pt x="633743" y="135802"/>
                </a:lnTo>
                <a:lnTo>
                  <a:pt x="615636" y="126748"/>
                </a:lnTo>
                <a:lnTo>
                  <a:pt x="606582" y="99588"/>
                </a:lnTo>
                <a:lnTo>
                  <a:pt x="570368" y="72428"/>
                </a:lnTo>
                <a:lnTo>
                  <a:pt x="506994" y="54321"/>
                </a:lnTo>
                <a:lnTo>
                  <a:pt x="516048" y="0"/>
                </a:lnTo>
                <a:close/>
              </a:path>
            </a:pathLst>
          </a:custGeom>
          <a:solidFill>
            <a:srgbClr val="FC592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39E2E047-FB07-4154-AE54-281D8D5CF07D}"/>
              </a:ext>
            </a:extLst>
          </p:cNvPr>
          <p:cNvCxnSpPr>
            <a:cxnSpLocks/>
          </p:cNvCxnSpPr>
          <p:nvPr/>
        </p:nvCxnSpPr>
        <p:spPr>
          <a:xfrm flipH="1">
            <a:off x="1679094" y="5386730"/>
            <a:ext cx="168038" cy="282296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1846B699-D07F-45B8-B2AE-93C225ECDD2C}"/>
              </a:ext>
            </a:extLst>
          </p:cNvPr>
          <p:cNvCxnSpPr>
            <a:cxnSpLocks/>
          </p:cNvCxnSpPr>
          <p:nvPr/>
        </p:nvCxnSpPr>
        <p:spPr>
          <a:xfrm>
            <a:off x="2470387" y="5386730"/>
            <a:ext cx="153321" cy="263593"/>
          </a:xfrm>
          <a:prstGeom prst="line">
            <a:avLst/>
          </a:prstGeom>
          <a:ln w="85725">
            <a:solidFill>
              <a:srgbClr val="0E46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02BE08-597A-4FCD-9E16-A3393D168E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0544547C-3A4F-4B3C-9458-B8AAE62277D2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5B09FE-794D-4EFE-B3F0-8B79128B7520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1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4A429E3-E630-4255-84C0-FD730BA0C45B}"/>
              </a:ext>
            </a:extLst>
          </p:cNvPr>
          <p:cNvGrpSpPr/>
          <p:nvPr/>
        </p:nvGrpSpPr>
        <p:grpSpPr>
          <a:xfrm>
            <a:off x="1313154" y="3710813"/>
            <a:ext cx="1675916" cy="1675916"/>
            <a:chOff x="1309428" y="3718385"/>
            <a:chExt cx="1675916" cy="1675916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C5EB2836-5D1D-4480-B5FF-C52F2AFE7579}"/>
                </a:ext>
              </a:extLst>
            </p:cNvPr>
            <p:cNvSpPr/>
            <p:nvPr/>
          </p:nvSpPr>
          <p:spPr>
            <a:xfrm>
              <a:off x="1309428" y="3718385"/>
              <a:ext cx="1675916" cy="1675916"/>
            </a:xfrm>
            <a:prstGeom prst="ellipse">
              <a:avLst/>
            </a:prstGeom>
            <a:solidFill>
              <a:srgbClr val="FEC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38B5722-EE06-4FC7-9763-0C3074C3C8F2}"/>
                </a:ext>
              </a:extLst>
            </p:cNvPr>
            <p:cNvSpPr txBox="1"/>
            <p:nvPr/>
          </p:nvSpPr>
          <p:spPr>
            <a:xfrm>
              <a:off x="1722235" y="3960490"/>
              <a:ext cx="85151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>
                  <a:ln>
                    <a:solidFill>
                      <a:schemeClr val="accent1">
                        <a:shade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70C0">
                        <a:alpha val="40000"/>
                      </a:srgbClr>
                    </a:outerShdw>
                  </a:effectLst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2</a:t>
              </a:r>
              <a:endParaRPr lang="ko-KR" altLang="en-US" sz="80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pic>
        <p:nvPicPr>
          <p:cNvPr id="4" name="3초">
            <a:hlinkClick r:id="" action="ppaction://media"/>
            <a:extLst>
              <a:ext uri="{FF2B5EF4-FFF2-40B4-BE49-F238E27FC236}">
                <a16:creationId xmlns:a16="http://schemas.microsoft.com/office/drawing/2014/main" id="{B5909D9D-30DE-4EE3-8AC6-98AF7504783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9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88383" y="-2263"/>
            <a:ext cx="609600" cy="6096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62F80E1-371A-4773-9A0E-3447467E978C}"/>
              </a:ext>
            </a:extLst>
          </p:cNvPr>
          <p:cNvSpPr txBox="1"/>
          <p:nvPr/>
        </p:nvSpPr>
        <p:spPr>
          <a:xfrm>
            <a:off x="1598499" y="2854953"/>
            <a:ext cx="108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70C0">
                      <a:alpha val="40000"/>
                    </a:srgbClr>
                  </a:outerShdw>
                </a:effectLst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TIME</a:t>
            </a:r>
            <a:endParaRPr lang="ko-KR" altLang="en-US" sz="2800" dirty="0">
              <a:ln>
                <a:solidFill>
                  <a:schemeClr val="accent1">
                    <a:shade val="50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srgbClr val="0070C0">
                    <a:alpha val="40000"/>
                  </a:srgbClr>
                </a:outerShdw>
              </a:effectLst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4972F7-994C-435B-B42B-A35298A488AF}"/>
              </a:ext>
            </a:extLst>
          </p:cNvPr>
          <p:cNvSpPr txBox="1"/>
          <p:nvPr/>
        </p:nvSpPr>
        <p:spPr>
          <a:xfrm>
            <a:off x="4861929" y="1120206"/>
            <a:ext cx="6853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n>
                  <a:solidFill>
                    <a:schemeClr val="accent1">
                      <a:shade val="50000"/>
                    </a:schemeClr>
                  </a:solidFill>
                </a:ln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사진을 이곳에 넣어 주세요</a:t>
            </a:r>
          </a:p>
        </p:txBody>
      </p:sp>
    </p:spTree>
    <p:extLst>
      <p:ext uri="{BB962C8B-B14F-4D97-AF65-F5344CB8AC3E}">
        <p14:creationId xmlns:p14="http://schemas.microsoft.com/office/powerpoint/2010/main" val="360974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9" grpId="0"/>
      <p:bldP spid="28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121</Words>
  <Application>Microsoft Office PowerPoint</Application>
  <PresentationFormat>와이드스크린</PresentationFormat>
  <Paragraphs>71</Paragraphs>
  <Slides>11</Slides>
  <Notes>0</Notes>
  <HiddenSlides>0</HiddenSlides>
  <MMClips>8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5" baseType="lpstr">
      <vt:lpstr>에스코어 드림 9 Black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Administrator</cp:lastModifiedBy>
  <cp:revision>32</cp:revision>
  <dcterms:created xsi:type="dcterms:W3CDTF">2021-06-11T01:06:18Z</dcterms:created>
  <dcterms:modified xsi:type="dcterms:W3CDTF">2021-06-11T08:48:40Z</dcterms:modified>
</cp:coreProperties>
</file>